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6DD1CD-859B-471B-9E95-3393356E8645}" v="4" dt="2024-09-18T15:38:19.5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9F4EFB-960B-1F0F-2504-FB198FB07C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8A4B592-734D-DD71-E6B0-75A1E3F92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5601E4-2753-F817-B7A7-0CDB115EB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52E74E-593C-DBEF-3799-6C76C839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839755-A3FC-2EF6-C22D-464D24494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80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F89D6-2E6E-1907-0DAD-0D0F095E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10BFC1-8B8F-2BA3-5AA0-43C336ACC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AEC7EA-5BFB-8A9B-959E-F8B2D24F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25334A-A545-EB27-C5C1-7B664A51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FDD6B4-81CD-3389-6014-49D64FD8F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78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30C05F-5560-1159-711D-94872F5E7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777B85-14EA-93A5-B911-EBFD568B1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BFB69A-7DC0-79F7-7BD5-0BD06D8B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49F918-EAFB-D07F-DD24-2864A3A1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CBAE6A-E5F2-7A68-F665-7E32366C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995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0D7A8-9213-007D-9C0F-14965AA4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7F785D-B7C7-9B4D-7591-5ADFE108D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463994-2266-23E0-5FBE-A26546C83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A4BE126-F01E-4C67-109F-BABE33BC1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FA6A530-1BFE-AB98-335A-5FA2F920C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84D184D-C4EA-8A25-16AB-EBFEF8E1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35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3250AB-6721-2A4B-E6D8-F8EE67F4C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48E12B-59C1-4A68-D984-920BFD851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30AC4B8-C540-D3A1-6E5C-B7D6BC74B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E18D2B-9143-6468-4379-16496658D1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D533EB9-8479-950F-4597-6E4D3602C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B15CB66-9575-CB5E-893E-DB99F7652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D055693-8FD5-5958-1F4C-4611EA3A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BBBDBCE-FCAB-196A-1010-7A4640E3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04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D198BC-59F2-3BB5-4EF5-7E1F9A6A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F7FCE2D-5D5D-05D4-EC9F-4C8B408C5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8A3721-30C4-77DE-E3A3-8D1A83E4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207215F-2EB2-5CE9-EA5B-A666EDF4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173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9E7E409-905C-BB7B-6288-9C28ECC0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CEB2A00-82FC-F6CE-8F20-1C41FC14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53FEC0-43D1-71A2-7B78-A23A46FD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282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BC531-C117-8784-D3C7-9AA5D61E8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D1909A8-44CD-09F9-95B1-B44ACF8A2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467DDE8-9F77-084A-0E46-CE8D5393A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E50492-411D-6A09-DD67-424FA7DE7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FF7430-8C92-E5DF-8B03-1BBCA54A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2E27E5-0AD3-C251-B6A9-0BE8E88F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0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20AD77-A89A-FD04-8270-8F51F141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7465FE-64F5-12FE-7441-BEF1DB952E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9B76DEB-0AF2-31E0-DDB3-53E378B47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60B2C7A-C029-70E4-2932-C56480A8C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D2D348-FDC6-F30F-CD50-187F0891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F2706DB-7186-8409-9ABE-FF04C4AF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93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FD199B-C32D-DA35-9DA1-342C1FF9F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71FB23-93D8-95C6-D133-20DC855C2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AC3039-A228-4E14-82F0-B37F51E07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3E84A6-F9E4-5266-225D-AE7D30C3A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9D1B25-6E20-2023-0151-A28CF6033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422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3A9E51C-E43A-8148-5F4F-5B6FCD4188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FC6305-518D-6E43-D896-0E32FA1C7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E18FB2-AE1A-4BCB-8145-E8545654D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9D9A63-1D2E-023D-F84F-2500EABC4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F4AF89-BB9B-0A1C-60BA-5B32DA247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81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73CF591-093E-20E9-A159-D593B9FCC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C929A7-1925-82A9-9444-FB75834DE4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A957F7-AB11-A5E2-A768-0CD8954BB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D73DF-A813-477E-8BDA-BF8DA4E3A1BB}" type="datetimeFigureOut">
              <a:rPr lang="nb-NO" smtClean="0"/>
              <a:t>21.10.2024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B29797-56C4-4623-A397-CCCE5CDD2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159BBB4-F892-45F6-F3EE-9FC890EFD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A70A6-7EFC-4C5D-8C4E-130A2D87D9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18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D55B1EF-E95E-2958-B387-FD90D9F62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nb-NO" sz="7200"/>
              <a:t>Årshjul Lommedalen langrenn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CDF1234-AF7B-9331-73B1-5DAA5DF47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nb-NO" sz="2800" dirty="0"/>
              <a:t>Sesongen 24/25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39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7E8D1E-2623-347B-8E56-C71721B4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4F576ACD-C4FB-5416-78F9-D54BD02369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989519"/>
              </p:ext>
            </p:extLst>
          </p:nvPr>
        </p:nvGraphicFramePr>
        <p:xfrm>
          <a:off x="0" y="2"/>
          <a:ext cx="12191999" cy="6861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9">
                  <a:extLst>
                    <a:ext uri="{9D8B030D-6E8A-4147-A177-3AD203B41FA5}">
                      <a16:colId xmlns:a16="http://schemas.microsoft.com/office/drawing/2014/main" val="1057165848"/>
                    </a:ext>
                  </a:extLst>
                </a:gridCol>
              </a:tblGrid>
              <a:tr h="543204">
                <a:tc>
                  <a:txBody>
                    <a:bodyPr/>
                    <a:lstStyle/>
                    <a:p>
                      <a:r>
                        <a:rPr lang="nb-NO" sz="3200" dirty="0"/>
                        <a:t>Høsten -24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225025"/>
                  </a:ext>
                </a:extLst>
              </a:tr>
              <a:tr h="407971">
                <a:tc>
                  <a:txBody>
                    <a:bodyPr/>
                    <a:lstStyle/>
                    <a:p>
                      <a:r>
                        <a:rPr lang="nb-NO" b="1" dirty="0"/>
                        <a:t>21.08, 04.09, </a:t>
                      </a:r>
                      <a:r>
                        <a:rPr lang="nb-NO" b="1" i="1" dirty="0"/>
                        <a:t>18.09</a:t>
                      </a:r>
                      <a:r>
                        <a:rPr lang="nb-NO" b="1" dirty="0"/>
                        <a:t>: </a:t>
                      </a:r>
                      <a:r>
                        <a:rPr lang="nb-NO" dirty="0"/>
                        <a:t>Lommedalen løpskarusell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67106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i="1" dirty="0"/>
                        <a:t>25.09</a:t>
                      </a:r>
                      <a:r>
                        <a:rPr lang="nb-NO" b="1" dirty="0"/>
                        <a:t>, 08.10 og 21.10: </a:t>
                      </a:r>
                      <a:r>
                        <a:rPr lang="nb-NO" dirty="0"/>
                        <a:t> 6-løper’n i </a:t>
                      </a:r>
                      <a:r>
                        <a:rPr lang="nb-NO" dirty="0" err="1"/>
                        <a:t>Eineåsen</a:t>
                      </a:r>
                      <a:r>
                        <a:rPr lang="nb-NO" dirty="0"/>
                        <a:t> (dugnad)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27725"/>
                  </a:ext>
                </a:extLst>
              </a:tr>
              <a:tr h="407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11.09: </a:t>
                      </a:r>
                      <a:r>
                        <a:rPr lang="nb-NO" dirty="0"/>
                        <a:t>Lommedalen Opp (dugnad).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08681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21.-22.09: </a:t>
                      </a:r>
                      <a:r>
                        <a:rPr lang="nb-NO" dirty="0"/>
                        <a:t>Høstsamling på Sundvollen. 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121277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09.10: </a:t>
                      </a:r>
                      <a:r>
                        <a:rPr lang="nb-NO" b="0" dirty="0"/>
                        <a:t>Offisiell sesongoppstart og første trening for de yngste </a:t>
                      </a:r>
                      <a:r>
                        <a:rPr lang="nb-NO" dirty="0"/>
                        <a:t>(dugnad for lagledere)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58574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26.10: </a:t>
                      </a:r>
                      <a:r>
                        <a:rPr lang="nb-NO" dirty="0"/>
                        <a:t>Lommedalen Rundt (kiosk-dugnad)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2292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?:</a:t>
                      </a:r>
                      <a:r>
                        <a:rPr lang="nb-NO" dirty="0"/>
                        <a:t> Byttehelg (dugnad)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265120"/>
                  </a:ext>
                </a:extLst>
              </a:tr>
              <a:tr h="600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29.11-01.12: </a:t>
                      </a:r>
                      <a:r>
                        <a:rPr lang="nb-NO" dirty="0"/>
                        <a:t>Familiesamling på snø, Trysil 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40438"/>
                  </a:ext>
                </a:extLst>
              </a:tr>
              <a:tr h="1626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Felles kveldsmat i varmestua (dugnad)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Trener- og lagledermøte - september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Oppfordring om foreldremøte i hver gruppe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Prioriterte skirenn legges i gruppenes </a:t>
                      </a:r>
                      <a:r>
                        <a:rPr lang="nb-NO" dirty="0" err="1"/>
                        <a:t>spond</a:t>
                      </a:r>
                      <a:endParaRPr lang="nb-NO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Forbehold om ad hoc dugnader for å redusere kostnader til aktiviteter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06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28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7E8D1E-2623-347B-8E56-C71721B4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4F576ACD-C4FB-5416-78F9-D54BD02369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86311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057165848"/>
                    </a:ext>
                  </a:extLst>
                </a:gridCol>
              </a:tblGrid>
              <a:tr h="1014281">
                <a:tc>
                  <a:txBody>
                    <a:bodyPr/>
                    <a:lstStyle/>
                    <a:p>
                      <a:r>
                        <a:rPr lang="nb-NO" sz="3200" dirty="0"/>
                        <a:t>Våren -25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225025"/>
                  </a:ext>
                </a:extLst>
              </a:tr>
              <a:tr h="714528">
                <a:tc>
                  <a:txBody>
                    <a:bodyPr/>
                    <a:lstStyle/>
                    <a:p>
                      <a:r>
                        <a:rPr lang="nb-NO" b="1" dirty="0"/>
                        <a:t>05.01: </a:t>
                      </a:r>
                      <a:r>
                        <a:rPr lang="nb-NO" b="0" dirty="0"/>
                        <a:t>Lommedalsrennet (dugnad for alle foreldre i </a:t>
                      </a:r>
                      <a:r>
                        <a:rPr lang="nb-NO" b="0" dirty="0" err="1"/>
                        <a:t>langrennsgruppa</a:t>
                      </a:r>
                      <a:r>
                        <a:rPr lang="nb-NO" b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67106"/>
                  </a:ext>
                </a:extLst>
              </a:tr>
              <a:tr h="11210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Jan/</a:t>
                      </a:r>
                      <a:r>
                        <a:rPr lang="nb-NO" dirty="0" err="1"/>
                        <a:t>feb</a:t>
                      </a:r>
                      <a:r>
                        <a:rPr lang="nb-NO" dirty="0"/>
                        <a:t>: 6-løper’n i </a:t>
                      </a:r>
                      <a:r>
                        <a:rPr lang="nb-NO" dirty="0" err="1"/>
                        <a:t>Eineåsen</a:t>
                      </a:r>
                      <a:r>
                        <a:rPr lang="nb-NO" dirty="0"/>
                        <a:t> (dugnad)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27725"/>
                  </a:ext>
                </a:extLst>
              </a:tr>
              <a:tr h="7145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Februar</a:t>
                      </a:r>
                      <a:r>
                        <a:rPr lang="en-US" dirty="0"/>
                        <a:t>/mars: </a:t>
                      </a:r>
                      <a:r>
                        <a:rPr lang="en-US" dirty="0" err="1"/>
                        <a:t>årlig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møte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08681"/>
                  </a:ext>
                </a:extLst>
              </a:tr>
              <a:tr h="1051522">
                <a:tc>
                  <a:txBody>
                    <a:bodyPr/>
                    <a:lstStyle/>
                    <a:p>
                      <a:r>
                        <a:rPr lang="nb-NO" dirty="0"/>
                        <a:t>Mars: klubbmesterskap og sesongavslutning </a:t>
                      </a:r>
                      <a:r>
                        <a:rPr lang="nb-NO"/>
                        <a:t>(dugnad)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121277"/>
                  </a:ext>
                </a:extLst>
              </a:tr>
              <a:tr h="11210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err="1"/>
                        <a:t>Evt</a:t>
                      </a:r>
                      <a:r>
                        <a:rPr lang="nb-NO" dirty="0"/>
                        <a:t> felles opplegg for UH, HL og ungdomsbirken organiseres av gruppene som deltar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58574"/>
                  </a:ext>
                </a:extLst>
              </a:tr>
              <a:tr h="11210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Prioriterte skirenn legges i gruppenes </a:t>
                      </a:r>
                      <a:r>
                        <a:rPr lang="nb-NO" dirty="0" err="1"/>
                        <a:t>spond</a:t>
                      </a:r>
                      <a:endParaRPr lang="en-US" dirty="0"/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2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016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D8FC272BF493449D071BA4BC2F4C67" ma:contentTypeVersion="18" ma:contentTypeDescription="Opprett et nytt dokument." ma:contentTypeScope="" ma:versionID="4e6f861e5dba4687e285688d944404f9">
  <xsd:schema xmlns:xsd="http://www.w3.org/2001/XMLSchema" xmlns:xs="http://www.w3.org/2001/XMLSchema" xmlns:p="http://schemas.microsoft.com/office/2006/metadata/properties" xmlns:ns2="328f1a6e-202e-4316-a163-40d1ce5d41ad" xmlns:ns3="54133af7-3471-4ed7-8292-4983a5cd9ad4" targetNamespace="http://schemas.microsoft.com/office/2006/metadata/properties" ma:root="true" ma:fieldsID="9d85e45329e33ce3285d31d9a3369dde" ns2:_="" ns3:_="">
    <xsd:import namespace="328f1a6e-202e-4316-a163-40d1ce5d41ad"/>
    <xsd:import namespace="54133af7-3471-4ed7-8292-4983a5cd9a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f1a6e-202e-4316-a163-40d1ce5d4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d5067bdd-ab73-4ceb-a84d-296b3e5c4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33af7-3471-4ed7-8292-4983a5cd9ad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feea59-0041-4df2-bd36-36c539c9fb5c}" ma:internalName="TaxCatchAll" ma:showField="CatchAllData" ma:web="54133af7-3471-4ed7-8292-4983a5cd9a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8f1a6e-202e-4316-a163-40d1ce5d41ad">
      <Terms xmlns="http://schemas.microsoft.com/office/infopath/2007/PartnerControls"/>
    </lcf76f155ced4ddcb4097134ff3c332f>
    <TaxCatchAll xmlns="54133af7-3471-4ed7-8292-4983a5cd9ad4" xsi:nil="true"/>
  </documentManagement>
</p:properties>
</file>

<file path=customXml/itemProps1.xml><?xml version="1.0" encoding="utf-8"?>
<ds:datastoreItem xmlns:ds="http://schemas.openxmlformats.org/officeDocument/2006/customXml" ds:itemID="{409D5CAD-E9CE-4677-9D57-6107B3954D87}"/>
</file>

<file path=customXml/itemProps2.xml><?xml version="1.0" encoding="utf-8"?>
<ds:datastoreItem xmlns:ds="http://schemas.openxmlformats.org/officeDocument/2006/customXml" ds:itemID="{BEF447F1-9AFC-48D2-AB39-A67E8775717D}"/>
</file>

<file path=customXml/itemProps3.xml><?xml version="1.0" encoding="utf-8"?>
<ds:datastoreItem xmlns:ds="http://schemas.openxmlformats.org/officeDocument/2006/customXml" ds:itemID="{669CFFEE-1819-4893-B0AC-6623A25600DC}"/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170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Årshjul Lommedalen langrenn 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Årshjul Lommedalen langrenn </dc:title>
  <dc:creator>Åse Margrethe Sogstad</dc:creator>
  <cp:lastModifiedBy>Linda Lynaas Wulff</cp:lastModifiedBy>
  <cp:revision>2</cp:revision>
  <dcterms:created xsi:type="dcterms:W3CDTF">2023-12-30T19:45:04Z</dcterms:created>
  <dcterms:modified xsi:type="dcterms:W3CDTF">2024-10-21T10:39:14Z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0x01010062D8FC272BF493449D071BA4BC2F4C67</vt:lpwstr>
  </property>
</Properties>
</file>