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2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61" r:id="rId18"/>
    <p:sldId id="270" r:id="rId19"/>
    <p:sldId id="273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88E2A9-3175-4CFA-8DEF-D24D786F9D7F}" v="179" dt="2023-03-05T14:55:19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2" autoAdjust="0"/>
    <p:restoredTop sz="94660"/>
  </p:normalViewPr>
  <p:slideViewPr>
    <p:cSldViewPr snapToGrid="0">
      <p:cViewPr varScale="1">
        <p:scale>
          <a:sx n="63" d="100"/>
          <a:sy n="63" d="100"/>
        </p:scale>
        <p:origin x="5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as\VB%20LIL%20H&#229;ndballstyret\VB%20LIL%20H&#229;ndballstyret%20-%20&#197;rsm&#248;te%202022\Budsjett%20h&#229;ndball%202022_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as\VB%20LIL%20H&#229;ndballstyret\VB%20LIL%20H&#229;ndballstyret%20-%20&#197;rsm&#248;te%202022\Budsjett%20h&#229;ndball%202022_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Budsjetterte Inntekter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35F-4EA9-9B0D-28EDFB2ADD2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35F-4EA9-9B0D-28EDFB2ADD2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35F-4EA9-9B0D-28EDFB2ADD2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35F-4EA9-9B0D-28EDFB2ADD2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35F-4EA9-9B0D-28EDFB2ADD2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35F-4EA9-9B0D-28EDFB2ADD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Sammendrag!$B$15:$B$20</c:f>
              <c:strCache>
                <c:ptCount val="6"/>
                <c:pt idx="0">
                  <c:v>Treningsavgift</c:v>
                </c:pt>
                <c:pt idx="1">
                  <c:v>akademi/håndballskoler</c:v>
                </c:pt>
                <c:pt idx="2">
                  <c:v>Inngangsbilletter</c:v>
                </c:pt>
                <c:pt idx="3">
                  <c:v>Kiosksalg</c:v>
                </c:pt>
                <c:pt idx="4">
                  <c:v>Offentlige tilskudd (inkl krisepakke)</c:v>
                </c:pt>
                <c:pt idx="5">
                  <c:v>Dugnader</c:v>
                </c:pt>
              </c:strCache>
            </c:strRef>
          </c:cat>
          <c:val>
            <c:numRef>
              <c:f>Sammendrag!$F$15:$F$20</c:f>
              <c:numCache>
                <c:formatCode>#,##0</c:formatCode>
                <c:ptCount val="6"/>
                <c:pt idx="0">
                  <c:v>900000</c:v>
                </c:pt>
                <c:pt idx="1">
                  <c:v>150000</c:v>
                </c:pt>
                <c:pt idx="2">
                  <c:v>150000</c:v>
                </c:pt>
                <c:pt idx="3">
                  <c:v>109999.99999999999</c:v>
                </c:pt>
                <c:pt idx="4">
                  <c:v>150000</c:v>
                </c:pt>
                <c:pt idx="5">
                  <c:v>750000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5F-4EA9-9B0D-28EDFB2ADD2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Budsjetterte utgifter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73A-44F7-B891-2F8E01462D4E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73A-44F7-B891-2F8E01462D4E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73A-44F7-B891-2F8E01462D4E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273A-44F7-B891-2F8E01462D4E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273A-44F7-B891-2F8E01462D4E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273A-44F7-B891-2F8E01462D4E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273A-44F7-B891-2F8E01462D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Sammendrag!$B$25:$B$31</c:f>
              <c:strCache>
                <c:ptCount val="7"/>
                <c:pt idx="0">
                  <c:v>Varekostnad</c:v>
                </c:pt>
                <c:pt idx="1">
                  <c:v>Lønnskostnader</c:v>
                </c:pt>
                <c:pt idx="2">
                  <c:v>Rekruttering</c:v>
                </c:pt>
                <c:pt idx="3">
                  <c:v>Tilskudd Bring/Lerøy satsende lag</c:v>
                </c:pt>
                <c:pt idx="4">
                  <c:v>Seriepåmelding</c:v>
                </c:pt>
                <c:pt idx="5">
                  <c:v>Eksterne cuper</c:v>
                </c:pt>
                <c:pt idx="6">
                  <c:v>Annen driftskostnad</c:v>
                </c:pt>
              </c:strCache>
            </c:strRef>
          </c:cat>
          <c:val>
            <c:numRef>
              <c:f>Sammendrag!$F$25:$F$31</c:f>
              <c:numCache>
                <c:formatCode>#,##0</c:formatCode>
                <c:ptCount val="7"/>
                <c:pt idx="0">
                  <c:v>440000</c:v>
                </c:pt>
                <c:pt idx="1">
                  <c:v>1074200</c:v>
                </c:pt>
                <c:pt idx="3">
                  <c:v>50000</c:v>
                </c:pt>
                <c:pt idx="4">
                  <c:v>240000</c:v>
                </c:pt>
                <c:pt idx="5">
                  <c:v>99999.999999999985</c:v>
                </c:pt>
                <c:pt idx="6">
                  <c:v>294800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73A-44F7-B891-2F8E01462D4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7B3DB-95A7-46DF-970D-64E8AD3A8AD9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BFC397-82A0-4CD6-A7FC-AE423A9892A8}">
      <dgm:prSet/>
      <dgm:spPr/>
      <dgm:t>
        <a:bodyPr/>
        <a:lstStyle/>
        <a:p>
          <a:r>
            <a:rPr lang="en-US" b="0" i="0" baseline="0" dirty="0" err="1"/>
            <a:t>Årsmelding</a:t>
          </a:r>
          <a:r>
            <a:rPr lang="en-US" b="0" i="0" baseline="0" dirty="0"/>
            <a:t> </a:t>
          </a:r>
          <a:br>
            <a:rPr lang="en-US" b="0" i="0" baseline="0" dirty="0"/>
          </a:br>
          <a:r>
            <a:rPr lang="en-US" b="0" i="0" baseline="0" dirty="0"/>
            <a:t>(</a:t>
          </a:r>
          <a:r>
            <a:rPr lang="en-US" b="0" i="0" baseline="0" dirty="0" err="1"/>
            <a:t>hvordan</a:t>
          </a:r>
          <a:r>
            <a:rPr lang="en-US" b="0" i="0" baseline="0" dirty="0"/>
            <a:t> </a:t>
          </a:r>
          <a:r>
            <a:rPr lang="en-US" b="0" i="0" baseline="0" dirty="0" err="1"/>
            <a:t>har</a:t>
          </a:r>
          <a:r>
            <a:rPr lang="en-US" b="0" i="0" baseline="0" dirty="0"/>
            <a:t> 2022 </a:t>
          </a:r>
          <a:r>
            <a:rPr lang="en-US" b="0" i="0" baseline="0" dirty="0" err="1"/>
            <a:t>vært</a:t>
          </a:r>
          <a:r>
            <a:rPr lang="en-US" b="0" i="0" baseline="0" dirty="0"/>
            <a:t>)</a:t>
          </a:r>
          <a:endParaRPr lang="en-US" dirty="0"/>
        </a:p>
      </dgm:t>
    </dgm:pt>
    <dgm:pt modelId="{B7B38E10-8C62-4847-8EBA-859883E140BA}" type="parTrans" cxnId="{4A39F3BA-D9F5-4602-AFCC-58314D132B44}">
      <dgm:prSet/>
      <dgm:spPr/>
      <dgm:t>
        <a:bodyPr/>
        <a:lstStyle/>
        <a:p>
          <a:endParaRPr lang="en-US"/>
        </a:p>
      </dgm:t>
    </dgm:pt>
    <dgm:pt modelId="{48277459-2E3C-4BC7-93A1-E91D0051B3F2}" type="sibTrans" cxnId="{4A39F3BA-D9F5-4602-AFCC-58314D132B44}">
      <dgm:prSet/>
      <dgm:spPr/>
      <dgm:t>
        <a:bodyPr/>
        <a:lstStyle/>
        <a:p>
          <a:endParaRPr lang="en-US"/>
        </a:p>
      </dgm:t>
    </dgm:pt>
    <dgm:pt modelId="{57552CD0-86EB-46D9-A3EA-4295E4C02C8C}">
      <dgm:prSet/>
      <dgm:spPr/>
      <dgm:t>
        <a:bodyPr/>
        <a:lstStyle/>
        <a:p>
          <a:r>
            <a:rPr lang="en-US"/>
            <a:t>Resultat for 2022</a:t>
          </a:r>
        </a:p>
      </dgm:t>
    </dgm:pt>
    <dgm:pt modelId="{2E546F2C-1930-4EC8-A9B9-20D9EAFBB1FC}" type="parTrans" cxnId="{C2D5DB77-7C55-4D32-8332-B84463978D19}">
      <dgm:prSet/>
      <dgm:spPr/>
      <dgm:t>
        <a:bodyPr/>
        <a:lstStyle/>
        <a:p>
          <a:endParaRPr lang="en-US"/>
        </a:p>
      </dgm:t>
    </dgm:pt>
    <dgm:pt modelId="{899FA963-626A-4DA7-8785-80FD36CF3F9A}" type="sibTrans" cxnId="{C2D5DB77-7C55-4D32-8332-B84463978D19}">
      <dgm:prSet/>
      <dgm:spPr/>
      <dgm:t>
        <a:bodyPr/>
        <a:lstStyle/>
        <a:p>
          <a:endParaRPr lang="en-US"/>
        </a:p>
      </dgm:t>
    </dgm:pt>
    <dgm:pt modelId="{11F2D840-BCF2-42AD-B006-0B21B5A5ABA9}">
      <dgm:prSet/>
      <dgm:spPr/>
      <dgm:t>
        <a:bodyPr/>
        <a:lstStyle/>
        <a:p>
          <a:r>
            <a:rPr lang="en-US"/>
            <a:t>Budsjett for 2023</a:t>
          </a:r>
        </a:p>
      </dgm:t>
    </dgm:pt>
    <dgm:pt modelId="{C038B649-F09B-4A66-9CE7-FA0BCCEC111C}" type="parTrans" cxnId="{80CEFEC6-7E16-4991-AF85-46B8BDF56F1F}">
      <dgm:prSet/>
      <dgm:spPr/>
      <dgm:t>
        <a:bodyPr/>
        <a:lstStyle/>
        <a:p>
          <a:endParaRPr lang="en-US"/>
        </a:p>
      </dgm:t>
    </dgm:pt>
    <dgm:pt modelId="{2DEE9DC3-FAFB-452E-A207-6563448AAE61}" type="sibTrans" cxnId="{80CEFEC6-7E16-4991-AF85-46B8BDF56F1F}">
      <dgm:prSet/>
      <dgm:spPr/>
      <dgm:t>
        <a:bodyPr/>
        <a:lstStyle/>
        <a:p>
          <a:endParaRPr lang="en-US"/>
        </a:p>
      </dgm:t>
    </dgm:pt>
    <dgm:pt modelId="{2AA23B84-6CAE-4EF6-9130-37830C527A13}">
      <dgm:prSet/>
      <dgm:spPr/>
      <dgm:t>
        <a:bodyPr/>
        <a:lstStyle/>
        <a:p>
          <a:r>
            <a:rPr lang="en-US" dirty="0" err="1"/>
            <a:t>Endringer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sammensetning</a:t>
          </a:r>
          <a:r>
            <a:rPr lang="en-US" dirty="0"/>
            <a:t> av </a:t>
          </a:r>
          <a:r>
            <a:rPr lang="en-US" dirty="0" err="1"/>
            <a:t>gruppestyret</a:t>
          </a:r>
          <a:endParaRPr lang="en-US" dirty="0"/>
        </a:p>
      </dgm:t>
    </dgm:pt>
    <dgm:pt modelId="{10DF34E2-3BF2-4277-A0FD-F5289735D221}" type="parTrans" cxnId="{781666CD-33C8-4630-8AA6-3D3EBD7722D9}">
      <dgm:prSet/>
      <dgm:spPr/>
      <dgm:t>
        <a:bodyPr/>
        <a:lstStyle/>
        <a:p>
          <a:endParaRPr lang="en-US"/>
        </a:p>
      </dgm:t>
    </dgm:pt>
    <dgm:pt modelId="{703ECCBB-01F3-4D6E-A75A-37D8E8CC3207}" type="sibTrans" cxnId="{781666CD-33C8-4630-8AA6-3D3EBD7722D9}">
      <dgm:prSet/>
      <dgm:spPr/>
      <dgm:t>
        <a:bodyPr/>
        <a:lstStyle/>
        <a:p>
          <a:endParaRPr lang="en-US"/>
        </a:p>
      </dgm:t>
    </dgm:pt>
    <dgm:pt modelId="{BD0F19B0-6002-4A34-86A8-D29C199FC094}">
      <dgm:prSet/>
      <dgm:spPr/>
      <dgm:t>
        <a:bodyPr/>
        <a:lstStyle/>
        <a:p>
          <a:r>
            <a:rPr lang="en-US" dirty="0" err="1"/>
            <a:t>Profilutvalget</a:t>
          </a:r>
          <a:endParaRPr lang="en-US" dirty="0"/>
        </a:p>
      </dgm:t>
    </dgm:pt>
    <dgm:pt modelId="{2EFE6CFB-6F3F-4A6B-B616-17B58A542019}" type="parTrans" cxnId="{2A7E9419-DD7C-4469-AF90-2D5A5A43B064}">
      <dgm:prSet/>
      <dgm:spPr/>
      <dgm:t>
        <a:bodyPr/>
        <a:lstStyle/>
        <a:p>
          <a:endParaRPr lang="en-GB"/>
        </a:p>
      </dgm:t>
    </dgm:pt>
    <dgm:pt modelId="{66874326-142E-4528-92B0-E7EB8DEC61A1}" type="sibTrans" cxnId="{2A7E9419-DD7C-4469-AF90-2D5A5A43B064}">
      <dgm:prSet/>
      <dgm:spPr/>
      <dgm:t>
        <a:bodyPr/>
        <a:lstStyle/>
        <a:p>
          <a:endParaRPr lang="en-GB"/>
        </a:p>
      </dgm:t>
    </dgm:pt>
    <dgm:pt modelId="{0838EDAC-DFEF-40D0-8018-0C8C3CF13DA7}" type="pres">
      <dgm:prSet presAssocID="{0AB7B3DB-95A7-46DF-970D-64E8AD3A8AD9}" presName="vert0" presStyleCnt="0">
        <dgm:presLayoutVars>
          <dgm:dir/>
          <dgm:animOne val="branch"/>
          <dgm:animLvl val="lvl"/>
        </dgm:presLayoutVars>
      </dgm:prSet>
      <dgm:spPr/>
    </dgm:pt>
    <dgm:pt modelId="{E8BE0342-B3CB-4CFD-AE59-0956CAD0409C}" type="pres">
      <dgm:prSet presAssocID="{73BFC397-82A0-4CD6-A7FC-AE423A9892A8}" presName="thickLine" presStyleLbl="alignNode1" presStyleIdx="0" presStyleCnt="5"/>
      <dgm:spPr/>
    </dgm:pt>
    <dgm:pt modelId="{0CCCA41D-9AF2-472A-8A9F-9C445BC4D5B4}" type="pres">
      <dgm:prSet presAssocID="{73BFC397-82A0-4CD6-A7FC-AE423A9892A8}" presName="horz1" presStyleCnt="0"/>
      <dgm:spPr/>
    </dgm:pt>
    <dgm:pt modelId="{3D164413-1244-4591-9295-2AD5169C1F9C}" type="pres">
      <dgm:prSet presAssocID="{73BFC397-82A0-4CD6-A7FC-AE423A9892A8}" presName="tx1" presStyleLbl="revTx" presStyleIdx="0" presStyleCnt="5"/>
      <dgm:spPr/>
    </dgm:pt>
    <dgm:pt modelId="{69CB699A-D57E-478A-B3A4-A49C3249F7B6}" type="pres">
      <dgm:prSet presAssocID="{73BFC397-82A0-4CD6-A7FC-AE423A9892A8}" presName="vert1" presStyleCnt="0"/>
      <dgm:spPr/>
    </dgm:pt>
    <dgm:pt modelId="{F28B7531-F4C2-4F23-901F-C1EF5F00862E}" type="pres">
      <dgm:prSet presAssocID="{57552CD0-86EB-46D9-A3EA-4295E4C02C8C}" presName="thickLine" presStyleLbl="alignNode1" presStyleIdx="1" presStyleCnt="5"/>
      <dgm:spPr/>
    </dgm:pt>
    <dgm:pt modelId="{CCFFF1BB-D79D-4728-BC3B-7F7EF1594510}" type="pres">
      <dgm:prSet presAssocID="{57552CD0-86EB-46D9-A3EA-4295E4C02C8C}" presName="horz1" presStyleCnt="0"/>
      <dgm:spPr/>
    </dgm:pt>
    <dgm:pt modelId="{E1B8413C-2FD2-4870-849A-5C932D0B5336}" type="pres">
      <dgm:prSet presAssocID="{57552CD0-86EB-46D9-A3EA-4295E4C02C8C}" presName="tx1" presStyleLbl="revTx" presStyleIdx="1" presStyleCnt="5"/>
      <dgm:spPr/>
    </dgm:pt>
    <dgm:pt modelId="{A4F3ED5F-EB18-4BA1-B57A-ECCE6FA97FA5}" type="pres">
      <dgm:prSet presAssocID="{57552CD0-86EB-46D9-A3EA-4295E4C02C8C}" presName="vert1" presStyleCnt="0"/>
      <dgm:spPr/>
    </dgm:pt>
    <dgm:pt modelId="{38E45FA9-9601-4256-B223-6071105EC85A}" type="pres">
      <dgm:prSet presAssocID="{11F2D840-BCF2-42AD-B006-0B21B5A5ABA9}" presName="thickLine" presStyleLbl="alignNode1" presStyleIdx="2" presStyleCnt="5"/>
      <dgm:spPr/>
    </dgm:pt>
    <dgm:pt modelId="{C2CDCDD1-A188-490E-8792-7D0482328DED}" type="pres">
      <dgm:prSet presAssocID="{11F2D840-BCF2-42AD-B006-0B21B5A5ABA9}" presName="horz1" presStyleCnt="0"/>
      <dgm:spPr/>
    </dgm:pt>
    <dgm:pt modelId="{B0D2402F-AE20-4E68-BF6D-15D55B9ABF6C}" type="pres">
      <dgm:prSet presAssocID="{11F2D840-BCF2-42AD-B006-0B21B5A5ABA9}" presName="tx1" presStyleLbl="revTx" presStyleIdx="2" presStyleCnt="5"/>
      <dgm:spPr/>
    </dgm:pt>
    <dgm:pt modelId="{A1A72FD5-B801-44DC-A1E1-01AAF4EFF858}" type="pres">
      <dgm:prSet presAssocID="{11F2D840-BCF2-42AD-B006-0B21B5A5ABA9}" presName="vert1" presStyleCnt="0"/>
      <dgm:spPr/>
    </dgm:pt>
    <dgm:pt modelId="{895B3645-82F1-4959-921D-C5EBDDF716BC}" type="pres">
      <dgm:prSet presAssocID="{2AA23B84-6CAE-4EF6-9130-37830C527A13}" presName="thickLine" presStyleLbl="alignNode1" presStyleIdx="3" presStyleCnt="5"/>
      <dgm:spPr/>
    </dgm:pt>
    <dgm:pt modelId="{8DD4B6D4-7BE4-4673-A554-4F3FC0E46443}" type="pres">
      <dgm:prSet presAssocID="{2AA23B84-6CAE-4EF6-9130-37830C527A13}" presName="horz1" presStyleCnt="0"/>
      <dgm:spPr/>
    </dgm:pt>
    <dgm:pt modelId="{032F0894-090C-4946-BF4A-DCFE7DF2C4B5}" type="pres">
      <dgm:prSet presAssocID="{2AA23B84-6CAE-4EF6-9130-37830C527A13}" presName="tx1" presStyleLbl="revTx" presStyleIdx="3" presStyleCnt="5"/>
      <dgm:spPr/>
    </dgm:pt>
    <dgm:pt modelId="{DF8B45FE-BE19-4CC9-BA34-9D90999B4B9B}" type="pres">
      <dgm:prSet presAssocID="{2AA23B84-6CAE-4EF6-9130-37830C527A13}" presName="vert1" presStyleCnt="0"/>
      <dgm:spPr/>
    </dgm:pt>
    <dgm:pt modelId="{53DD9396-0AD8-488D-9B04-528D6388D690}" type="pres">
      <dgm:prSet presAssocID="{BD0F19B0-6002-4A34-86A8-D29C199FC094}" presName="thickLine" presStyleLbl="alignNode1" presStyleIdx="4" presStyleCnt="5"/>
      <dgm:spPr/>
    </dgm:pt>
    <dgm:pt modelId="{94491F22-3583-4C6E-A459-BD7B0F9B066C}" type="pres">
      <dgm:prSet presAssocID="{BD0F19B0-6002-4A34-86A8-D29C199FC094}" presName="horz1" presStyleCnt="0"/>
      <dgm:spPr/>
    </dgm:pt>
    <dgm:pt modelId="{CFC919E2-F6D6-42FD-BEF4-E079B8982E1B}" type="pres">
      <dgm:prSet presAssocID="{BD0F19B0-6002-4A34-86A8-D29C199FC094}" presName="tx1" presStyleLbl="revTx" presStyleIdx="4" presStyleCnt="5"/>
      <dgm:spPr/>
    </dgm:pt>
    <dgm:pt modelId="{5D399ACE-DB80-4062-8C23-3477722355CC}" type="pres">
      <dgm:prSet presAssocID="{BD0F19B0-6002-4A34-86A8-D29C199FC094}" presName="vert1" presStyleCnt="0"/>
      <dgm:spPr/>
    </dgm:pt>
  </dgm:ptLst>
  <dgm:cxnLst>
    <dgm:cxn modelId="{0D88C308-208E-46F2-BF9B-B7A90A373A52}" type="presOf" srcId="{BD0F19B0-6002-4A34-86A8-D29C199FC094}" destId="{CFC919E2-F6D6-42FD-BEF4-E079B8982E1B}" srcOrd="0" destOrd="0" presId="urn:microsoft.com/office/officeart/2008/layout/LinedList"/>
    <dgm:cxn modelId="{2A7E9419-DD7C-4469-AF90-2D5A5A43B064}" srcId="{0AB7B3DB-95A7-46DF-970D-64E8AD3A8AD9}" destId="{BD0F19B0-6002-4A34-86A8-D29C199FC094}" srcOrd="4" destOrd="0" parTransId="{2EFE6CFB-6F3F-4A6B-B616-17B58A542019}" sibTransId="{66874326-142E-4528-92B0-E7EB8DEC61A1}"/>
    <dgm:cxn modelId="{C2D5DB77-7C55-4D32-8332-B84463978D19}" srcId="{0AB7B3DB-95A7-46DF-970D-64E8AD3A8AD9}" destId="{57552CD0-86EB-46D9-A3EA-4295E4C02C8C}" srcOrd="1" destOrd="0" parTransId="{2E546F2C-1930-4EC8-A9B9-20D9EAFBB1FC}" sibTransId="{899FA963-626A-4DA7-8785-80FD36CF3F9A}"/>
    <dgm:cxn modelId="{953A1A85-C22F-433C-9B87-09E004C97B01}" type="presOf" srcId="{0AB7B3DB-95A7-46DF-970D-64E8AD3A8AD9}" destId="{0838EDAC-DFEF-40D0-8018-0C8C3CF13DA7}" srcOrd="0" destOrd="0" presId="urn:microsoft.com/office/officeart/2008/layout/LinedList"/>
    <dgm:cxn modelId="{64A7BA98-2B00-4EF8-89B4-B5C3BF94BC27}" type="presOf" srcId="{73BFC397-82A0-4CD6-A7FC-AE423A9892A8}" destId="{3D164413-1244-4591-9295-2AD5169C1F9C}" srcOrd="0" destOrd="0" presId="urn:microsoft.com/office/officeart/2008/layout/LinedList"/>
    <dgm:cxn modelId="{9062C4A5-4781-4364-83B1-66B477207491}" type="presOf" srcId="{2AA23B84-6CAE-4EF6-9130-37830C527A13}" destId="{032F0894-090C-4946-BF4A-DCFE7DF2C4B5}" srcOrd="0" destOrd="0" presId="urn:microsoft.com/office/officeart/2008/layout/LinedList"/>
    <dgm:cxn modelId="{4A39F3BA-D9F5-4602-AFCC-58314D132B44}" srcId="{0AB7B3DB-95A7-46DF-970D-64E8AD3A8AD9}" destId="{73BFC397-82A0-4CD6-A7FC-AE423A9892A8}" srcOrd="0" destOrd="0" parTransId="{B7B38E10-8C62-4847-8EBA-859883E140BA}" sibTransId="{48277459-2E3C-4BC7-93A1-E91D0051B3F2}"/>
    <dgm:cxn modelId="{80CEFEC6-7E16-4991-AF85-46B8BDF56F1F}" srcId="{0AB7B3DB-95A7-46DF-970D-64E8AD3A8AD9}" destId="{11F2D840-BCF2-42AD-B006-0B21B5A5ABA9}" srcOrd="2" destOrd="0" parTransId="{C038B649-F09B-4A66-9CE7-FA0BCCEC111C}" sibTransId="{2DEE9DC3-FAFB-452E-A207-6563448AAE61}"/>
    <dgm:cxn modelId="{781666CD-33C8-4630-8AA6-3D3EBD7722D9}" srcId="{0AB7B3DB-95A7-46DF-970D-64E8AD3A8AD9}" destId="{2AA23B84-6CAE-4EF6-9130-37830C527A13}" srcOrd="3" destOrd="0" parTransId="{10DF34E2-3BF2-4277-A0FD-F5289735D221}" sibTransId="{703ECCBB-01F3-4D6E-A75A-37D8E8CC3207}"/>
    <dgm:cxn modelId="{90DCE3D7-C452-4613-AE9C-ADF9A8B82AFF}" type="presOf" srcId="{57552CD0-86EB-46D9-A3EA-4295E4C02C8C}" destId="{E1B8413C-2FD2-4870-849A-5C932D0B5336}" srcOrd="0" destOrd="0" presId="urn:microsoft.com/office/officeart/2008/layout/LinedList"/>
    <dgm:cxn modelId="{5AEAC4DD-90D4-4CB3-8BD3-DE35668982E9}" type="presOf" srcId="{11F2D840-BCF2-42AD-B006-0B21B5A5ABA9}" destId="{B0D2402F-AE20-4E68-BF6D-15D55B9ABF6C}" srcOrd="0" destOrd="0" presId="urn:microsoft.com/office/officeart/2008/layout/LinedList"/>
    <dgm:cxn modelId="{147E6617-C997-413D-BE0D-0F25858C6D3E}" type="presParOf" srcId="{0838EDAC-DFEF-40D0-8018-0C8C3CF13DA7}" destId="{E8BE0342-B3CB-4CFD-AE59-0956CAD0409C}" srcOrd="0" destOrd="0" presId="urn:microsoft.com/office/officeart/2008/layout/LinedList"/>
    <dgm:cxn modelId="{3103AB51-C2C8-477F-A082-C588F6FB9178}" type="presParOf" srcId="{0838EDAC-DFEF-40D0-8018-0C8C3CF13DA7}" destId="{0CCCA41D-9AF2-472A-8A9F-9C445BC4D5B4}" srcOrd="1" destOrd="0" presId="urn:microsoft.com/office/officeart/2008/layout/LinedList"/>
    <dgm:cxn modelId="{7CD39BB2-E285-450F-9815-C0FE55049CDC}" type="presParOf" srcId="{0CCCA41D-9AF2-472A-8A9F-9C445BC4D5B4}" destId="{3D164413-1244-4591-9295-2AD5169C1F9C}" srcOrd="0" destOrd="0" presId="urn:microsoft.com/office/officeart/2008/layout/LinedList"/>
    <dgm:cxn modelId="{9AF6BC27-99F1-4407-AA01-4C8E0B18A4D1}" type="presParOf" srcId="{0CCCA41D-9AF2-472A-8A9F-9C445BC4D5B4}" destId="{69CB699A-D57E-478A-B3A4-A49C3249F7B6}" srcOrd="1" destOrd="0" presId="urn:microsoft.com/office/officeart/2008/layout/LinedList"/>
    <dgm:cxn modelId="{EF8B27EB-0C31-47C5-843A-9FBABB09B687}" type="presParOf" srcId="{0838EDAC-DFEF-40D0-8018-0C8C3CF13DA7}" destId="{F28B7531-F4C2-4F23-901F-C1EF5F00862E}" srcOrd="2" destOrd="0" presId="urn:microsoft.com/office/officeart/2008/layout/LinedList"/>
    <dgm:cxn modelId="{89FCC994-B543-4716-8174-1434AB630A73}" type="presParOf" srcId="{0838EDAC-DFEF-40D0-8018-0C8C3CF13DA7}" destId="{CCFFF1BB-D79D-4728-BC3B-7F7EF1594510}" srcOrd="3" destOrd="0" presId="urn:microsoft.com/office/officeart/2008/layout/LinedList"/>
    <dgm:cxn modelId="{40EED7FF-2912-4006-87D3-9A027DDBD9FB}" type="presParOf" srcId="{CCFFF1BB-D79D-4728-BC3B-7F7EF1594510}" destId="{E1B8413C-2FD2-4870-849A-5C932D0B5336}" srcOrd="0" destOrd="0" presId="urn:microsoft.com/office/officeart/2008/layout/LinedList"/>
    <dgm:cxn modelId="{151BB2FA-5977-4993-9BE8-ADA5663646B8}" type="presParOf" srcId="{CCFFF1BB-D79D-4728-BC3B-7F7EF1594510}" destId="{A4F3ED5F-EB18-4BA1-B57A-ECCE6FA97FA5}" srcOrd="1" destOrd="0" presId="urn:microsoft.com/office/officeart/2008/layout/LinedList"/>
    <dgm:cxn modelId="{643B7F51-99F1-49D2-840B-9359D5C66B65}" type="presParOf" srcId="{0838EDAC-DFEF-40D0-8018-0C8C3CF13DA7}" destId="{38E45FA9-9601-4256-B223-6071105EC85A}" srcOrd="4" destOrd="0" presId="urn:microsoft.com/office/officeart/2008/layout/LinedList"/>
    <dgm:cxn modelId="{15B4AF4C-6106-459B-8FE9-147A51E85531}" type="presParOf" srcId="{0838EDAC-DFEF-40D0-8018-0C8C3CF13DA7}" destId="{C2CDCDD1-A188-490E-8792-7D0482328DED}" srcOrd="5" destOrd="0" presId="urn:microsoft.com/office/officeart/2008/layout/LinedList"/>
    <dgm:cxn modelId="{EE82D6D2-78AA-4891-BB80-105784EE3FBF}" type="presParOf" srcId="{C2CDCDD1-A188-490E-8792-7D0482328DED}" destId="{B0D2402F-AE20-4E68-BF6D-15D55B9ABF6C}" srcOrd="0" destOrd="0" presId="urn:microsoft.com/office/officeart/2008/layout/LinedList"/>
    <dgm:cxn modelId="{EEA1611F-E411-4FE4-9964-B9414651A415}" type="presParOf" srcId="{C2CDCDD1-A188-490E-8792-7D0482328DED}" destId="{A1A72FD5-B801-44DC-A1E1-01AAF4EFF858}" srcOrd="1" destOrd="0" presId="urn:microsoft.com/office/officeart/2008/layout/LinedList"/>
    <dgm:cxn modelId="{0F7FF748-0EDF-4D44-BF28-6E21F3DBBBA4}" type="presParOf" srcId="{0838EDAC-DFEF-40D0-8018-0C8C3CF13DA7}" destId="{895B3645-82F1-4959-921D-C5EBDDF716BC}" srcOrd="6" destOrd="0" presId="urn:microsoft.com/office/officeart/2008/layout/LinedList"/>
    <dgm:cxn modelId="{825071A5-5E6C-4B09-97E7-F24517C5C8BB}" type="presParOf" srcId="{0838EDAC-DFEF-40D0-8018-0C8C3CF13DA7}" destId="{8DD4B6D4-7BE4-4673-A554-4F3FC0E46443}" srcOrd="7" destOrd="0" presId="urn:microsoft.com/office/officeart/2008/layout/LinedList"/>
    <dgm:cxn modelId="{DE90EA0A-EFB1-4B60-B139-3CE8B625051F}" type="presParOf" srcId="{8DD4B6D4-7BE4-4673-A554-4F3FC0E46443}" destId="{032F0894-090C-4946-BF4A-DCFE7DF2C4B5}" srcOrd="0" destOrd="0" presId="urn:microsoft.com/office/officeart/2008/layout/LinedList"/>
    <dgm:cxn modelId="{7BE989E6-2965-4A54-B5AB-A1C6B10A1BDE}" type="presParOf" srcId="{8DD4B6D4-7BE4-4673-A554-4F3FC0E46443}" destId="{DF8B45FE-BE19-4CC9-BA34-9D90999B4B9B}" srcOrd="1" destOrd="0" presId="urn:microsoft.com/office/officeart/2008/layout/LinedList"/>
    <dgm:cxn modelId="{290BF5DB-D330-470C-B01A-39B27EAAC929}" type="presParOf" srcId="{0838EDAC-DFEF-40D0-8018-0C8C3CF13DA7}" destId="{53DD9396-0AD8-488D-9B04-528D6388D690}" srcOrd="8" destOrd="0" presId="urn:microsoft.com/office/officeart/2008/layout/LinedList"/>
    <dgm:cxn modelId="{21C19F20-FFE1-4613-97B1-BE393328C618}" type="presParOf" srcId="{0838EDAC-DFEF-40D0-8018-0C8C3CF13DA7}" destId="{94491F22-3583-4C6E-A459-BD7B0F9B066C}" srcOrd="9" destOrd="0" presId="urn:microsoft.com/office/officeart/2008/layout/LinedList"/>
    <dgm:cxn modelId="{B36824CC-7833-47E7-A938-637AC0B9BD86}" type="presParOf" srcId="{94491F22-3583-4C6E-A459-BD7B0F9B066C}" destId="{CFC919E2-F6D6-42FD-BEF4-E079B8982E1B}" srcOrd="0" destOrd="0" presId="urn:microsoft.com/office/officeart/2008/layout/LinedList"/>
    <dgm:cxn modelId="{95E7F71F-DC1D-4C2D-8297-2F47A75E5912}" type="presParOf" srcId="{94491F22-3583-4C6E-A459-BD7B0F9B066C}" destId="{5D399ACE-DB80-4062-8C23-3477722355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D90C7-8A69-482E-8FEF-32183863DCEE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95A33A4-2847-4B2D-8021-D06B414E3039}">
      <dgm:prSet/>
      <dgm:spPr/>
      <dgm:t>
        <a:bodyPr/>
        <a:lstStyle/>
        <a:p>
          <a:r>
            <a:rPr lang="en-GB" dirty="0" err="1"/>
            <a:t>Underskudd</a:t>
          </a:r>
          <a:r>
            <a:rPr lang="en-GB" dirty="0"/>
            <a:t> </a:t>
          </a:r>
          <a:r>
            <a:rPr lang="en-GB" dirty="0" err="1"/>
            <a:t>på</a:t>
          </a:r>
          <a:r>
            <a:rPr lang="en-GB" dirty="0"/>
            <a:t> </a:t>
          </a:r>
          <a:r>
            <a:rPr lang="nb-NO" dirty="0"/>
            <a:t>243 663(+442k i ‘21+</a:t>
          </a:r>
          <a:r>
            <a:rPr lang="en-GB" dirty="0"/>
            <a:t>125k </a:t>
          </a:r>
          <a:r>
            <a:rPr lang="en-GB" dirty="0" err="1"/>
            <a:t>i</a:t>
          </a:r>
          <a:r>
            <a:rPr lang="en-GB" dirty="0"/>
            <a:t> ’20 -499k </a:t>
          </a:r>
          <a:r>
            <a:rPr lang="en-GB" dirty="0" err="1"/>
            <a:t>i</a:t>
          </a:r>
          <a:r>
            <a:rPr lang="en-GB" dirty="0"/>
            <a:t> ‘19)</a:t>
          </a:r>
          <a:endParaRPr lang="en-US" dirty="0"/>
        </a:p>
      </dgm:t>
    </dgm:pt>
    <dgm:pt modelId="{A2D8900A-1729-4A53-AA98-3C54608EC0B8}" type="parTrans" cxnId="{79B29F7C-D92E-49DF-BFF8-77D13B7E4BA9}">
      <dgm:prSet/>
      <dgm:spPr/>
      <dgm:t>
        <a:bodyPr/>
        <a:lstStyle/>
        <a:p>
          <a:endParaRPr lang="en-US"/>
        </a:p>
      </dgm:t>
    </dgm:pt>
    <dgm:pt modelId="{63C0FFCA-027D-46F2-945B-D00CB167D6D0}" type="sibTrans" cxnId="{79B29F7C-D92E-49DF-BFF8-77D13B7E4BA9}">
      <dgm:prSet/>
      <dgm:spPr/>
      <dgm:t>
        <a:bodyPr/>
        <a:lstStyle/>
        <a:p>
          <a:endParaRPr lang="en-US"/>
        </a:p>
      </dgm:t>
    </dgm:pt>
    <dgm:pt modelId="{3214FA95-F63D-4F0F-94EF-04A2BF8AEF68}">
      <dgm:prSet/>
      <dgm:spPr/>
      <dgm:t>
        <a:bodyPr/>
        <a:lstStyle/>
        <a:p>
          <a:r>
            <a:rPr lang="en-GB" dirty="0"/>
            <a:t>4% </a:t>
          </a:r>
          <a:r>
            <a:rPr lang="en-GB" dirty="0" err="1"/>
            <a:t>reduksjon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inntekter</a:t>
          </a:r>
          <a:r>
            <a:rPr lang="en-GB" dirty="0"/>
            <a:t> (15% </a:t>
          </a:r>
          <a:r>
            <a:rPr lang="en-GB" dirty="0" err="1"/>
            <a:t>uten</a:t>
          </a:r>
          <a:r>
            <a:rPr lang="en-GB" dirty="0"/>
            <a:t> PVC) </a:t>
          </a:r>
          <a:endParaRPr lang="en-US" dirty="0"/>
        </a:p>
      </dgm:t>
    </dgm:pt>
    <dgm:pt modelId="{23295F28-DB98-480A-9983-7D4C97FCA3DB}" type="parTrans" cxnId="{77F3A0BE-2E48-4DB1-8B31-AF6E77ED30EE}">
      <dgm:prSet/>
      <dgm:spPr/>
      <dgm:t>
        <a:bodyPr/>
        <a:lstStyle/>
        <a:p>
          <a:endParaRPr lang="en-US"/>
        </a:p>
      </dgm:t>
    </dgm:pt>
    <dgm:pt modelId="{D969DF88-E9BB-4037-9B90-FEC290CB0D3A}" type="sibTrans" cxnId="{77F3A0BE-2E48-4DB1-8B31-AF6E77ED30EE}">
      <dgm:prSet/>
      <dgm:spPr/>
      <dgm:t>
        <a:bodyPr/>
        <a:lstStyle/>
        <a:p>
          <a:endParaRPr lang="en-US"/>
        </a:p>
      </dgm:t>
    </dgm:pt>
    <dgm:pt modelId="{DB6D2878-F3E7-4CF4-8490-A653B63486E9}">
      <dgm:prSet/>
      <dgm:spPr/>
      <dgm:t>
        <a:bodyPr/>
        <a:lstStyle/>
        <a:p>
          <a:r>
            <a:rPr lang="en-GB" dirty="0"/>
            <a:t>35% </a:t>
          </a:r>
          <a:r>
            <a:rPr lang="en-GB" dirty="0" err="1"/>
            <a:t>økning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kostnader</a:t>
          </a:r>
          <a:r>
            <a:rPr lang="en-GB" dirty="0"/>
            <a:t> (25% </a:t>
          </a:r>
          <a:r>
            <a:rPr lang="en-GB" dirty="0" err="1"/>
            <a:t>uten</a:t>
          </a:r>
          <a:r>
            <a:rPr lang="en-GB" dirty="0"/>
            <a:t> PVC)</a:t>
          </a:r>
          <a:endParaRPr lang="en-US" dirty="0"/>
        </a:p>
      </dgm:t>
    </dgm:pt>
    <dgm:pt modelId="{1A43A1F6-2D56-464E-B64F-D1648E118752}" type="parTrans" cxnId="{4048034B-1159-4D88-94D7-98ADA4A6B0C0}">
      <dgm:prSet/>
      <dgm:spPr/>
      <dgm:t>
        <a:bodyPr/>
        <a:lstStyle/>
        <a:p>
          <a:endParaRPr lang="en-US"/>
        </a:p>
      </dgm:t>
    </dgm:pt>
    <dgm:pt modelId="{E8E4FEAB-EBF6-4B54-8AAE-DCD9EC99B1F5}" type="sibTrans" cxnId="{4048034B-1159-4D88-94D7-98ADA4A6B0C0}">
      <dgm:prSet/>
      <dgm:spPr/>
      <dgm:t>
        <a:bodyPr/>
        <a:lstStyle/>
        <a:p>
          <a:endParaRPr lang="en-US"/>
        </a:p>
      </dgm:t>
    </dgm:pt>
    <dgm:pt modelId="{6EE890D6-B135-4B41-8B30-9D2A0724FA87}" type="pres">
      <dgm:prSet presAssocID="{0CFD90C7-8A69-482E-8FEF-32183863DCEE}" presName="outerComposite" presStyleCnt="0">
        <dgm:presLayoutVars>
          <dgm:chMax val="5"/>
          <dgm:dir/>
          <dgm:resizeHandles val="exact"/>
        </dgm:presLayoutVars>
      </dgm:prSet>
      <dgm:spPr/>
    </dgm:pt>
    <dgm:pt modelId="{5D2C0568-03B0-4F3E-9D83-5F5F475D5CC5}" type="pres">
      <dgm:prSet presAssocID="{0CFD90C7-8A69-482E-8FEF-32183863DCEE}" presName="dummyMaxCanvas" presStyleCnt="0">
        <dgm:presLayoutVars/>
      </dgm:prSet>
      <dgm:spPr/>
    </dgm:pt>
    <dgm:pt modelId="{405CC442-B380-4051-8EDC-EC9D0AED73F1}" type="pres">
      <dgm:prSet presAssocID="{0CFD90C7-8A69-482E-8FEF-32183863DCEE}" presName="ThreeNodes_1" presStyleLbl="node1" presStyleIdx="0" presStyleCnt="3">
        <dgm:presLayoutVars>
          <dgm:bulletEnabled val="1"/>
        </dgm:presLayoutVars>
      </dgm:prSet>
      <dgm:spPr/>
    </dgm:pt>
    <dgm:pt modelId="{51273E1A-877A-472F-B50D-EC94E18E0EEB}" type="pres">
      <dgm:prSet presAssocID="{0CFD90C7-8A69-482E-8FEF-32183863DCEE}" presName="ThreeNodes_2" presStyleLbl="node1" presStyleIdx="1" presStyleCnt="3">
        <dgm:presLayoutVars>
          <dgm:bulletEnabled val="1"/>
        </dgm:presLayoutVars>
      </dgm:prSet>
      <dgm:spPr/>
    </dgm:pt>
    <dgm:pt modelId="{50356D81-D965-4244-BA6E-93A2A1DFEBFF}" type="pres">
      <dgm:prSet presAssocID="{0CFD90C7-8A69-482E-8FEF-32183863DCEE}" presName="ThreeNodes_3" presStyleLbl="node1" presStyleIdx="2" presStyleCnt="3">
        <dgm:presLayoutVars>
          <dgm:bulletEnabled val="1"/>
        </dgm:presLayoutVars>
      </dgm:prSet>
      <dgm:spPr/>
    </dgm:pt>
    <dgm:pt modelId="{78E3DF6D-6A31-4790-BA3D-B95917D47B95}" type="pres">
      <dgm:prSet presAssocID="{0CFD90C7-8A69-482E-8FEF-32183863DCEE}" presName="ThreeConn_1-2" presStyleLbl="fgAccFollowNode1" presStyleIdx="0" presStyleCnt="2">
        <dgm:presLayoutVars>
          <dgm:bulletEnabled val="1"/>
        </dgm:presLayoutVars>
      </dgm:prSet>
      <dgm:spPr/>
    </dgm:pt>
    <dgm:pt modelId="{B340E6B5-1AA5-4D06-983A-48CFC8808960}" type="pres">
      <dgm:prSet presAssocID="{0CFD90C7-8A69-482E-8FEF-32183863DCEE}" presName="ThreeConn_2-3" presStyleLbl="fgAccFollowNode1" presStyleIdx="1" presStyleCnt="2">
        <dgm:presLayoutVars>
          <dgm:bulletEnabled val="1"/>
        </dgm:presLayoutVars>
      </dgm:prSet>
      <dgm:spPr/>
    </dgm:pt>
    <dgm:pt modelId="{C4494900-54E0-4255-A467-EC8A3C00B915}" type="pres">
      <dgm:prSet presAssocID="{0CFD90C7-8A69-482E-8FEF-32183863DCEE}" presName="ThreeNodes_1_text" presStyleLbl="node1" presStyleIdx="2" presStyleCnt="3">
        <dgm:presLayoutVars>
          <dgm:bulletEnabled val="1"/>
        </dgm:presLayoutVars>
      </dgm:prSet>
      <dgm:spPr/>
    </dgm:pt>
    <dgm:pt modelId="{E6530F0A-CDA6-4CC2-9E71-E73B6CDF43BF}" type="pres">
      <dgm:prSet presAssocID="{0CFD90C7-8A69-482E-8FEF-32183863DCEE}" presName="ThreeNodes_2_text" presStyleLbl="node1" presStyleIdx="2" presStyleCnt="3">
        <dgm:presLayoutVars>
          <dgm:bulletEnabled val="1"/>
        </dgm:presLayoutVars>
      </dgm:prSet>
      <dgm:spPr/>
    </dgm:pt>
    <dgm:pt modelId="{8EED7AC6-6617-41BB-AA52-84E56F240096}" type="pres">
      <dgm:prSet presAssocID="{0CFD90C7-8A69-482E-8FEF-32183863DCE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56D3E23-2F06-43C6-81A2-645D95BBC59E}" type="presOf" srcId="{895A33A4-2847-4B2D-8021-D06B414E3039}" destId="{405CC442-B380-4051-8EDC-EC9D0AED73F1}" srcOrd="0" destOrd="0" presId="urn:microsoft.com/office/officeart/2005/8/layout/vProcess5"/>
    <dgm:cxn modelId="{7F8ADA29-6E9D-4EC0-9C06-7AB68D28F526}" type="presOf" srcId="{D969DF88-E9BB-4037-9B90-FEC290CB0D3A}" destId="{B340E6B5-1AA5-4D06-983A-48CFC8808960}" srcOrd="0" destOrd="0" presId="urn:microsoft.com/office/officeart/2005/8/layout/vProcess5"/>
    <dgm:cxn modelId="{520FEB65-8C5C-4D03-AE06-22D0DA77DE9D}" type="presOf" srcId="{63C0FFCA-027D-46F2-945B-D00CB167D6D0}" destId="{78E3DF6D-6A31-4790-BA3D-B95917D47B95}" srcOrd="0" destOrd="0" presId="urn:microsoft.com/office/officeart/2005/8/layout/vProcess5"/>
    <dgm:cxn modelId="{4048034B-1159-4D88-94D7-98ADA4A6B0C0}" srcId="{0CFD90C7-8A69-482E-8FEF-32183863DCEE}" destId="{DB6D2878-F3E7-4CF4-8490-A653B63486E9}" srcOrd="2" destOrd="0" parTransId="{1A43A1F6-2D56-464E-B64F-D1648E118752}" sibTransId="{E8E4FEAB-EBF6-4B54-8AAE-DCD9EC99B1F5}"/>
    <dgm:cxn modelId="{79B29F7C-D92E-49DF-BFF8-77D13B7E4BA9}" srcId="{0CFD90C7-8A69-482E-8FEF-32183863DCEE}" destId="{895A33A4-2847-4B2D-8021-D06B414E3039}" srcOrd="0" destOrd="0" parTransId="{A2D8900A-1729-4A53-AA98-3C54608EC0B8}" sibTransId="{63C0FFCA-027D-46F2-945B-D00CB167D6D0}"/>
    <dgm:cxn modelId="{3868CD91-4A96-4CF4-A82E-C78443410F83}" type="presOf" srcId="{895A33A4-2847-4B2D-8021-D06B414E3039}" destId="{C4494900-54E0-4255-A467-EC8A3C00B915}" srcOrd="1" destOrd="0" presId="urn:microsoft.com/office/officeart/2005/8/layout/vProcess5"/>
    <dgm:cxn modelId="{1D00FBA2-B4FE-4D87-9BFC-8461C72139D2}" type="presOf" srcId="{DB6D2878-F3E7-4CF4-8490-A653B63486E9}" destId="{50356D81-D965-4244-BA6E-93A2A1DFEBFF}" srcOrd="0" destOrd="0" presId="urn:microsoft.com/office/officeart/2005/8/layout/vProcess5"/>
    <dgm:cxn modelId="{F0EBE0AC-5760-4D50-9211-529B79836AD9}" type="presOf" srcId="{0CFD90C7-8A69-482E-8FEF-32183863DCEE}" destId="{6EE890D6-B135-4B41-8B30-9D2A0724FA87}" srcOrd="0" destOrd="0" presId="urn:microsoft.com/office/officeart/2005/8/layout/vProcess5"/>
    <dgm:cxn modelId="{C35D95AE-DC65-4F72-BEBF-A3314ED10778}" type="presOf" srcId="{3214FA95-F63D-4F0F-94EF-04A2BF8AEF68}" destId="{51273E1A-877A-472F-B50D-EC94E18E0EEB}" srcOrd="0" destOrd="0" presId="urn:microsoft.com/office/officeart/2005/8/layout/vProcess5"/>
    <dgm:cxn modelId="{E90FC7B8-51BB-4BFD-ADD6-7E4FC90BC26D}" type="presOf" srcId="{DB6D2878-F3E7-4CF4-8490-A653B63486E9}" destId="{8EED7AC6-6617-41BB-AA52-84E56F240096}" srcOrd="1" destOrd="0" presId="urn:microsoft.com/office/officeart/2005/8/layout/vProcess5"/>
    <dgm:cxn modelId="{77F3A0BE-2E48-4DB1-8B31-AF6E77ED30EE}" srcId="{0CFD90C7-8A69-482E-8FEF-32183863DCEE}" destId="{3214FA95-F63D-4F0F-94EF-04A2BF8AEF68}" srcOrd="1" destOrd="0" parTransId="{23295F28-DB98-480A-9983-7D4C97FCA3DB}" sibTransId="{D969DF88-E9BB-4037-9B90-FEC290CB0D3A}"/>
    <dgm:cxn modelId="{95B7EEE0-B47C-4E46-9C9E-71D2D15E6E96}" type="presOf" srcId="{3214FA95-F63D-4F0F-94EF-04A2BF8AEF68}" destId="{E6530F0A-CDA6-4CC2-9E71-E73B6CDF43BF}" srcOrd="1" destOrd="0" presId="urn:microsoft.com/office/officeart/2005/8/layout/vProcess5"/>
    <dgm:cxn modelId="{F8940230-0C73-44A2-992F-2DBD2795572B}" type="presParOf" srcId="{6EE890D6-B135-4B41-8B30-9D2A0724FA87}" destId="{5D2C0568-03B0-4F3E-9D83-5F5F475D5CC5}" srcOrd="0" destOrd="0" presId="urn:microsoft.com/office/officeart/2005/8/layout/vProcess5"/>
    <dgm:cxn modelId="{5FBF3E58-E7E4-4C62-9081-51C7AB1A957E}" type="presParOf" srcId="{6EE890D6-B135-4B41-8B30-9D2A0724FA87}" destId="{405CC442-B380-4051-8EDC-EC9D0AED73F1}" srcOrd="1" destOrd="0" presId="urn:microsoft.com/office/officeart/2005/8/layout/vProcess5"/>
    <dgm:cxn modelId="{A8B6A078-A33C-4500-826F-DBC10A27E92F}" type="presParOf" srcId="{6EE890D6-B135-4B41-8B30-9D2A0724FA87}" destId="{51273E1A-877A-472F-B50D-EC94E18E0EEB}" srcOrd="2" destOrd="0" presId="urn:microsoft.com/office/officeart/2005/8/layout/vProcess5"/>
    <dgm:cxn modelId="{992785CC-A36C-4343-8828-129FA6384EDC}" type="presParOf" srcId="{6EE890D6-B135-4B41-8B30-9D2A0724FA87}" destId="{50356D81-D965-4244-BA6E-93A2A1DFEBFF}" srcOrd="3" destOrd="0" presId="urn:microsoft.com/office/officeart/2005/8/layout/vProcess5"/>
    <dgm:cxn modelId="{15F46138-C8C3-4DEB-A9F4-C32394AEE5AC}" type="presParOf" srcId="{6EE890D6-B135-4B41-8B30-9D2A0724FA87}" destId="{78E3DF6D-6A31-4790-BA3D-B95917D47B95}" srcOrd="4" destOrd="0" presId="urn:microsoft.com/office/officeart/2005/8/layout/vProcess5"/>
    <dgm:cxn modelId="{68A53A1C-B366-46CA-8BA2-D1894F9A12C6}" type="presParOf" srcId="{6EE890D6-B135-4B41-8B30-9D2A0724FA87}" destId="{B340E6B5-1AA5-4D06-983A-48CFC8808960}" srcOrd="5" destOrd="0" presId="urn:microsoft.com/office/officeart/2005/8/layout/vProcess5"/>
    <dgm:cxn modelId="{E7A23359-7B54-41BE-9F0D-59CBBB11A3AF}" type="presParOf" srcId="{6EE890D6-B135-4B41-8B30-9D2A0724FA87}" destId="{C4494900-54E0-4255-A467-EC8A3C00B915}" srcOrd="6" destOrd="0" presId="urn:microsoft.com/office/officeart/2005/8/layout/vProcess5"/>
    <dgm:cxn modelId="{2BBE045E-9EE5-44D5-A2E3-B447ED94A223}" type="presParOf" srcId="{6EE890D6-B135-4B41-8B30-9D2A0724FA87}" destId="{E6530F0A-CDA6-4CC2-9E71-E73B6CDF43BF}" srcOrd="7" destOrd="0" presId="urn:microsoft.com/office/officeart/2005/8/layout/vProcess5"/>
    <dgm:cxn modelId="{84F5E737-F7D0-49F8-AFEA-11059487D2E6}" type="presParOf" srcId="{6EE890D6-B135-4B41-8B30-9D2A0724FA87}" destId="{8EED7AC6-6617-41BB-AA52-84E56F24009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A596F6-3410-489D-AA1A-882340E89BCE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A36FE1-045B-486C-A22E-816D84A2795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Lønn </a:t>
          </a:r>
          <a:endParaRPr lang="en-US"/>
        </a:p>
      </dgm:t>
    </dgm:pt>
    <dgm:pt modelId="{8AB53068-2988-4328-9F25-1AD56A243380}" type="parTrans" cxnId="{8498C798-651B-41C8-8E62-D026BF184278}">
      <dgm:prSet/>
      <dgm:spPr/>
      <dgm:t>
        <a:bodyPr/>
        <a:lstStyle/>
        <a:p>
          <a:endParaRPr lang="en-US"/>
        </a:p>
      </dgm:t>
    </dgm:pt>
    <dgm:pt modelId="{41775A71-7963-4C15-87A2-904C5D062DCA}" type="sibTrans" cxnId="{8498C798-651B-41C8-8E62-D026BF184278}">
      <dgm:prSet/>
      <dgm:spPr/>
      <dgm:t>
        <a:bodyPr/>
        <a:lstStyle/>
        <a:p>
          <a:endParaRPr lang="en-US"/>
        </a:p>
      </dgm:t>
    </dgm:pt>
    <dgm:pt modelId="{E8BAF85B-A062-4FB1-BFF5-1EEE39115CE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 err="1"/>
            <a:t>Likt</a:t>
          </a:r>
          <a:r>
            <a:rPr lang="en-GB" dirty="0"/>
            <a:t> </a:t>
          </a:r>
          <a:r>
            <a:rPr lang="en-GB" dirty="0" err="1"/>
            <a:t>som</a:t>
          </a:r>
          <a:r>
            <a:rPr lang="en-GB" dirty="0"/>
            <a:t> </a:t>
          </a:r>
          <a:r>
            <a:rPr lang="en-GB" dirty="0" err="1"/>
            <a:t>budsjett</a:t>
          </a:r>
          <a:endParaRPr lang="en-US" dirty="0"/>
        </a:p>
      </dgm:t>
    </dgm:pt>
    <dgm:pt modelId="{F2045BFB-1CA8-419A-894E-378B35A7F21D}" type="parTrans" cxnId="{6BA927E2-6B22-4087-9A61-AA6932CC8639}">
      <dgm:prSet/>
      <dgm:spPr/>
      <dgm:t>
        <a:bodyPr/>
        <a:lstStyle/>
        <a:p>
          <a:endParaRPr lang="en-US"/>
        </a:p>
      </dgm:t>
    </dgm:pt>
    <dgm:pt modelId="{10F8CF37-449F-430C-811A-48456C2E9356}" type="sibTrans" cxnId="{6BA927E2-6B22-4087-9A61-AA6932CC8639}">
      <dgm:prSet/>
      <dgm:spPr/>
      <dgm:t>
        <a:bodyPr/>
        <a:lstStyle/>
        <a:p>
          <a:endParaRPr lang="en-US"/>
        </a:p>
      </dgm:t>
    </dgm:pt>
    <dgm:pt modelId="{BA6FD4BF-7C98-4E93-907C-48C2F1299A1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Andre driftskostnader</a:t>
          </a:r>
          <a:endParaRPr lang="en-US"/>
        </a:p>
      </dgm:t>
    </dgm:pt>
    <dgm:pt modelId="{0865FE9F-68F4-4C94-9C19-00495B4E8282}" type="parTrans" cxnId="{5124C42D-89A4-4197-B419-F24BA6CC5346}">
      <dgm:prSet/>
      <dgm:spPr/>
      <dgm:t>
        <a:bodyPr/>
        <a:lstStyle/>
        <a:p>
          <a:endParaRPr lang="en-US"/>
        </a:p>
      </dgm:t>
    </dgm:pt>
    <dgm:pt modelId="{5FCB5AE0-83D0-4F5A-9D74-16BA1EBF0025}" type="sibTrans" cxnId="{5124C42D-89A4-4197-B419-F24BA6CC5346}">
      <dgm:prSet/>
      <dgm:spPr/>
      <dgm:t>
        <a:bodyPr/>
        <a:lstStyle/>
        <a:p>
          <a:endParaRPr lang="en-US"/>
        </a:p>
      </dgm:t>
    </dgm:pt>
    <dgm:pt modelId="{CA03FEEF-D82A-4FA1-8005-0CB3E2A52A0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 err="1"/>
            <a:t>Økt</a:t>
          </a:r>
          <a:r>
            <a:rPr lang="en-GB" dirty="0"/>
            <a:t> </a:t>
          </a:r>
          <a:r>
            <a:rPr lang="en-GB" dirty="0" err="1"/>
            <a:t>aktivitet</a:t>
          </a:r>
          <a:r>
            <a:rPr lang="en-GB" dirty="0"/>
            <a:t> ga </a:t>
          </a:r>
          <a:r>
            <a:rPr lang="en-GB" dirty="0" err="1"/>
            <a:t>større</a:t>
          </a:r>
          <a:r>
            <a:rPr lang="en-GB" dirty="0"/>
            <a:t> </a:t>
          </a:r>
          <a:r>
            <a:rPr lang="en-GB" dirty="0" err="1"/>
            <a:t>kostnader</a:t>
          </a:r>
          <a:r>
            <a:rPr lang="en-GB" dirty="0"/>
            <a:t> </a:t>
          </a:r>
          <a:r>
            <a:rPr lang="en-GB" dirty="0" err="1"/>
            <a:t>enn</a:t>
          </a:r>
          <a:r>
            <a:rPr lang="en-GB" dirty="0"/>
            <a:t> </a:t>
          </a:r>
          <a:r>
            <a:rPr lang="en-GB" dirty="0" err="1"/>
            <a:t>budsjetert</a:t>
          </a:r>
          <a:endParaRPr lang="en-US" dirty="0"/>
        </a:p>
      </dgm:t>
    </dgm:pt>
    <dgm:pt modelId="{A599A568-BD2E-41BC-B281-6DB978F88EFD}" type="parTrans" cxnId="{CA2764DF-8824-46E0-AB8C-274B97C70C98}">
      <dgm:prSet/>
      <dgm:spPr/>
      <dgm:t>
        <a:bodyPr/>
        <a:lstStyle/>
        <a:p>
          <a:endParaRPr lang="en-US"/>
        </a:p>
      </dgm:t>
    </dgm:pt>
    <dgm:pt modelId="{A8B76D16-2991-4B15-B135-58D1A9D1094B}" type="sibTrans" cxnId="{CA2764DF-8824-46E0-AB8C-274B97C70C98}">
      <dgm:prSet/>
      <dgm:spPr/>
      <dgm:t>
        <a:bodyPr/>
        <a:lstStyle/>
        <a:p>
          <a:endParaRPr lang="en-US"/>
        </a:p>
      </dgm:t>
    </dgm:pt>
    <dgm:pt modelId="{1CA0D929-03B3-41FE-B027-47E6A444897A}" type="pres">
      <dgm:prSet presAssocID="{A9A596F6-3410-489D-AA1A-882340E89BCE}" presName="root" presStyleCnt="0">
        <dgm:presLayoutVars>
          <dgm:dir/>
          <dgm:resizeHandles val="exact"/>
        </dgm:presLayoutVars>
      </dgm:prSet>
      <dgm:spPr/>
    </dgm:pt>
    <dgm:pt modelId="{A6974943-C0BC-43BD-BEEF-33922D190F0A}" type="pres">
      <dgm:prSet presAssocID="{7DA36FE1-045B-486C-A22E-816D84A27958}" presName="compNode" presStyleCnt="0"/>
      <dgm:spPr/>
    </dgm:pt>
    <dgm:pt modelId="{4C1CD1CF-2AA0-4171-A366-BEAA9880D9A8}" type="pres">
      <dgm:prSet presAssocID="{7DA36FE1-045B-486C-A22E-816D84A2795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1243A63-32D5-4426-BA98-915DA4B642D4}" type="pres">
      <dgm:prSet presAssocID="{7DA36FE1-045B-486C-A22E-816D84A27958}" presName="iconSpace" presStyleCnt="0"/>
      <dgm:spPr/>
    </dgm:pt>
    <dgm:pt modelId="{C44CC58F-9B38-4107-915F-BA6E6096E6C5}" type="pres">
      <dgm:prSet presAssocID="{7DA36FE1-045B-486C-A22E-816D84A27958}" presName="parTx" presStyleLbl="revTx" presStyleIdx="0" presStyleCnt="4">
        <dgm:presLayoutVars>
          <dgm:chMax val="0"/>
          <dgm:chPref val="0"/>
        </dgm:presLayoutVars>
      </dgm:prSet>
      <dgm:spPr/>
    </dgm:pt>
    <dgm:pt modelId="{FB4BB787-8FB5-4759-A430-435D27F858E6}" type="pres">
      <dgm:prSet presAssocID="{7DA36FE1-045B-486C-A22E-816D84A27958}" presName="txSpace" presStyleCnt="0"/>
      <dgm:spPr/>
    </dgm:pt>
    <dgm:pt modelId="{C23405C9-86C9-4361-B593-2AC9F7EBB65A}" type="pres">
      <dgm:prSet presAssocID="{7DA36FE1-045B-486C-A22E-816D84A27958}" presName="desTx" presStyleLbl="revTx" presStyleIdx="1" presStyleCnt="4">
        <dgm:presLayoutVars/>
      </dgm:prSet>
      <dgm:spPr/>
    </dgm:pt>
    <dgm:pt modelId="{EDE82926-20D4-4FC5-813D-510C6785CC47}" type="pres">
      <dgm:prSet presAssocID="{41775A71-7963-4C15-87A2-904C5D062DCA}" presName="sibTrans" presStyleCnt="0"/>
      <dgm:spPr/>
    </dgm:pt>
    <dgm:pt modelId="{3EC2AFCD-6C73-4544-B833-C02A402B1315}" type="pres">
      <dgm:prSet presAssocID="{BA6FD4BF-7C98-4E93-907C-48C2F1299A11}" presName="compNode" presStyleCnt="0"/>
      <dgm:spPr/>
    </dgm:pt>
    <dgm:pt modelId="{D2CEAD1D-2264-464A-854B-AAB35F7A8687}" type="pres">
      <dgm:prSet presAssocID="{BA6FD4BF-7C98-4E93-907C-48C2F1299A1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EB65030-7136-4EA8-B197-3F81D916764F}" type="pres">
      <dgm:prSet presAssocID="{BA6FD4BF-7C98-4E93-907C-48C2F1299A11}" presName="iconSpace" presStyleCnt="0"/>
      <dgm:spPr/>
    </dgm:pt>
    <dgm:pt modelId="{28FBAD1E-28D4-48CA-9044-A988752E1F91}" type="pres">
      <dgm:prSet presAssocID="{BA6FD4BF-7C98-4E93-907C-48C2F1299A11}" presName="parTx" presStyleLbl="revTx" presStyleIdx="2" presStyleCnt="4">
        <dgm:presLayoutVars>
          <dgm:chMax val="0"/>
          <dgm:chPref val="0"/>
        </dgm:presLayoutVars>
      </dgm:prSet>
      <dgm:spPr/>
    </dgm:pt>
    <dgm:pt modelId="{FF91278F-413A-462A-A00A-396D739401C9}" type="pres">
      <dgm:prSet presAssocID="{BA6FD4BF-7C98-4E93-907C-48C2F1299A11}" presName="txSpace" presStyleCnt="0"/>
      <dgm:spPr/>
    </dgm:pt>
    <dgm:pt modelId="{D452FECD-D89E-439C-BAEB-87A71FB3817B}" type="pres">
      <dgm:prSet presAssocID="{BA6FD4BF-7C98-4E93-907C-48C2F1299A11}" presName="desTx" presStyleLbl="revTx" presStyleIdx="3" presStyleCnt="4">
        <dgm:presLayoutVars/>
      </dgm:prSet>
      <dgm:spPr/>
    </dgm:pt>
  </dgm:ptLst>
  <dgm:cxnLst>
    <dgm:cxn modelId="{5124C42D-89A4-4197-B419-F24BA6CC5346}" srcId="{A9A596F6-3410-489D-AA1A-882340E89BCE}" destId="{BA6FD4BF-7C98-4E93-907C-48C2F1299A11}" srcOrd="1" destOrd="0" parTransId="{0865FE9F-68F4-4C94-9C19-00495B4E8282}" sibTransId="{5FCB5AE0-83D0-4F5A-9D74-16BA1EBF0025}"/>
    <dgm:cxn modelId="{0B4B7E60-EF2D-4204-A627-ACB2832F1A27}" type="presOf" srcId="{A9A596F6-3410-489D-AA1A-882340E89BCE}" destId="{1CA0D929-03B3-41FE-B027-47E6A444897A}" srcOrd="0" destOrd="0" presId="urn:microsoft.com/office/officeart/2018/5/layout/CenteredIconLabelDescriptionList"/>
    <dgm:cxn modelId="{7075C763-BCE2-4BF1-9F03-09C541464DD5}" type="presOf" srcId="{7DA36FE1-045B-486C-A22E-816D84A27958}" destId="{C44CC58F-9B38-4107-915F-BA6E6096E6C5}" srcOrd="0" destOrd="0" presId="urn:microsoft.com/office/officeart/2018/5/layout/CenteredIconLabelDescriptionList"/>
    <dgm:cxn modelId="{75AC5C50-0F34-42AE-A710-791504171708}" type="presOf" srcId="{E8BAF85B-A062-4FB1-BFF5-1EEE39115CED}" destId="{C23405C9-86C9-4361-B593-2AC9F7EBB65A}" srcOrd="0" destOrd="0" presId="urn:microsoft.com/office/officeart/2018/5/layout/CenteredIconLabelDescriptionList"/>
    <dgm:cxn modelId="{4CFC4F8C-B802-4668-8185-8F084ECF1181}" type="presOf" srcId="{CA03FEEF-D82A-4FA1-8005-0CB3E2A52A07}" destId="{D452FECD-D89E-439C-BAEB-87A71FB3817B}" srcOrd="0" destOrd="0" presId="urn:microsoft.com/office/officeart/2018/5/layout/CenteredIconLabelDescriptionList"/>
    <dgm:cxn modelId="{8498C798-651B-41C8-8E62-D026BF184278}" srcId="{A9A596F6-3410-489D-AA1A-882340E89BCE}" destId="{7DA36FE1-045B-486C-A22E-816D84A27958}" srcOrd="0" destOrd="0" parTransId="{8AB53068-2988-4328-9F25-1AD56A243380}" sibTransId="{41775A71-7963-4C15-87A2-904C5D062DCA}"/>
    <dgm:cxn modelId="{7C65B8D4-13A6-4E46-B6F7-E9E5DCA2595D}" type="presOf" srcId="{BA6FD4BF-7C98-4E93-907C-48C2F1299A11}" destId="{28FBAD1E-28D4-48CA-9044-A988752E1F91}" srcOrd="0" destOrd="0" presId="urn:microsoft.com/office/officeart/2018/5/layout/CenteredIconLabelDescriptionList"/>
    <dgm:cxn modelId="{CA2764DF-8824-46E0-AB8C-274B97C70C98}" srcId="{BA6FD4BF-7C98-4E93-907C-48C2F1299A11}" destId="{CA03FEEF-D82A-4FA1-8005-0CB3E2A52A07}" srcOrd="0" destOrd="0" parTransId="{A599A568-BD2E-41BC-B281-6DB978F88EFD}" sibTransId="{A8B76D16-2991-4B15-B135-58D1A9D1094B}"/>
    <dgm:cxn modelId="{6BA927E2-6B22-4087-9A61-AA6932CC8639}" srcId="{7DA36FE1-045B-486C-A22E-816D84A27958}" destId="{E8BAF85B-A062-4FB1-BFF5-1EEE39115CED}" srcOrd="0" destOrd="0" parTransId="{F2045BFB-1CA8-419A-894E-378B35A7F21D}" sibTransId="{10F8CF37-449F-430C-811A-48456C2E9356}"/>
    <dgm:cxn modelId="{9296462C-9130-4B41-B66B-0F4EA535F6BD}" type="presParOf" srcId="{1CA0D929-03B3-41FE-B027-47E6A444897A}" destId="{A6974943-C0BC-43BD-BEEF-33922D190F0A}" srcOrd="0" destOrd="0" presId="urn:microsoft.com/office/officeart/2018/5/layout/CenteredIconLabelDescriptionList"/>
    <dgm:cxn modelId="{D6B3C9C7-DF1C-4EF2-A5B9-E0176CBA7A21}" type="presParOf" srcId="{A6974943-C0BC-43BD-BEEF-33922D190F0A}" destId="{4C1CD1CF-2AA0-4171-A366-BEAA9880D9A8}" srcOrd="0" destOrd="0" presId="urn:microsoft.com/office/officeart/2018/5/layout/CenteredIconLabelDescriptionList"/>
    <dgm:cxn modelId="{043D7FD7-918F-4F90-A6D8-2B6148C61BE2}" type="presParOf" srcId="{A6974943-C0BC-43BD-BEEF-33922D190F0A}" destId="{11243A63-32D5-4426-BA98-915DA4B642D4}" srcOrd="1" destOrd="0" presId="urn:microsoft.com/office/officeart/2018/5/layout/CenteredIconLabelDescriptionList"/>
    <dgm:cxn modelId="{CF55E0CA-53D3-45D0-81C4-F3246ACC4AA7}" type="presParOf" srcId="{A6974943-C0BC-43BD-BEEF-33922D190F0A}" destId="{C44CC58F-9B38-4107-915F-BA6E6096E6C5}" srcOrd="2" destOrd="0" presId="urn:microsoft.com/office/officeart/2018/5/layout/CenteredIconLabelDescriptionList"/>
    <dgm:cxn modelId="{32E50B19-4B22-424A-9CDC-89D97B3E58EF}" type="presParOf" srcId="{A6974943-C0BC-43BD-BEEF-33922D190F0A}" destId="{FB4BB787-8FB5-4759-A430-435D27F858E6}" srcOrd="3" destOrd="0" presId="urn:microsoft.com/office/officeart/2018/5/layout/CenteredIconLabelDescriptionList"/>
    <dgm:cxn modelId="{BE2BE1EB-FE90-4411-B794-50C63A714DF2}" type="presParOf" srcId="{A6974943-C0BC-43BD-BEEF-33922D190F0A}" destId="{C23405C9-86C9-4361-B593-2AC9F7EBB65A}" srcOrd="4" destOrd="0" presId="urn:microsoft.com/office/officeart/2018/5/layout/CenteredIconLabelDescriptionList"/>
    <dgm:cxn modelId="{D7056158-5DC2-4773-85C3-DE06C7B4010F}" type="presParOf" srcId="{1CA0D929-03B3-41FE-B027-47E6A444897A}" destId="{EDE82926-20D4-4FC5-813D-510C6785CC47}" srcOrd="1" destOrd="0" presId="urn:microsoft.com/office/officeart/2018/5/layout/CenteredIconLabelDescriptionList"/>
    <dgm:cxn modelId="{D17A0D89-AF4B-4DA7-8FFC-84D0DFCED584}" type="presParOf" srcId="{1CA0D929-03B3-41FE-B027-47E6A444897A}" destId="{3EC2AFCD-6C73-4544-B833-C02A402B1315}" srcOrd="2" destOrd="0" presId="urn:microsoft.com/office/officeart/2018/5/layout/CenteredIconLabelDescriptionList"/>
    <dgm:cxn modelId="{5AA1F0C1-4FCD-4C25-8497-CCCA2A211838}" type="presParOf" srcId="{3EC2AFCD-6C73-4544-B833-C02A402B1315}" destId="{D2CEAD1D-2264-464A-854B-AAB35F7A8687}" srcOrd="0" destOrd="0" presId="urn:microsoft.com/office/officeart/2018/5/layout/CenteredIconLabelDescriptionList"/>
    <dgm:cxn modelId="{037BD958-7E3D-4011-859C-91CA52605458}" type="presParOf" srcId="{3EC2AFCD-6C73-4544-B833-C02A402B1315}" destId="{FEB65030-7136-4EA8-B197-3F81D916764F}" srcOrd="1" destOrd="0" presId="urn:microsoft.com/office/officeart/2018/5/layout/CenteredIconLabelDescriptionList"/>
    <dgm:cxn modelId="{C4D311B0-03F3-4A22-BA72-4690B57E3788}" type="presParOf" srcId="{3EC2AFCD-6C73-4544-B833-C02A402B1315}" destId="{28FBAD1E-28D4-48CA-9044-A988752E1F91}" srcOrd="2" destOrd="0" presId="urn:microsoft.com/office/officeart/2018/5/layout/CenteredIconLabelDescriptionList"/>
    <dgm:cxn modelId="{49F529A6-2AC3-468D-8330-7C9D4F8665D9}" type="presParOf" srcId="{3EC2AFCD-6C73-4544-B833-C02A402B1315}" destId="{FF91278F-413A-462A-A00A-396D739401C9}" srcOrd="3" destOrd="0" presId="urn:microsoft.com/office/officeart/2018/5/layout/CenteredIconLabelDescriptionList"/>
    <dgm:cxn modelId="{490F1727-4E2F-4F7A-9DFD-747C48526BDE}" type="presParOf" srcId="{3EC2AFCD-6C73-4544-B833-C02A402B1315}" destId="{D452FECD-D89E-439C-BAEB-87A71FB3817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78922C-71B6-4454-AAED-F0288F66D8E0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DA164BD-6299-4E4E-A7BE-B75B2B6B5C0E}">
      <dgm:prSet/>
      <dgm:spPr/>
      <dgm:t>
        <a:bodyPr/>
        <a:lstStyle/>
        <a:p>
          <a:r>
            <a:rPr lang="en-GB"/>
            <a:t>Dårlig kontroll i ’19</a:t>
          </a:r>
          <a:endParaRPr lang="en-US"/>
        </a:p>
      </dgm:t>
    </dgm:pt>
    <dgm:pt modelId="{40D5B770-92E4-4A09-9328-4C5E85F673A2}" type="parTrans" cxnId="{A8927E2A-7775-4A57-A0B0-CA6D58E3EAA6}">
      <dgm:prSet/>
      <dgm:spPr/>
      <dgm:t>
        <a:bodyPr/>
        <a:lstStyle/>
        <a:p>
          <a:endParaRPr lang="en-US"/>
        </a:p>
      </dgm:t>
    </dgm:pt>
    <dgm:pt modelId="{768A8E9F-5B2E-4C32-90BE-076BB88D00A6}" type="sibTrans" cxnId="{A8927E2A-7775-4A57-A0B0-CA6D58E3EAA6}">
      <dgm:prSet/>
      <dgm:spPr/>
      <dgm:t>
        <a:bodyPr/>
        <a:lstStyle/>
        <a:p>
          <a:endParaRPr lang="en-US"/>
        </a:p>
      </dgm:t>
    </dgm:pt>
    <dgm:pt modelId="{51E53382-5832-46DF-81DE-205E86BB6E6C}">
      <dgm:prSet/>
      <dgm:spPr/>
      <dgm:t>
        <a:bodyPr/>
        <a:lstStyle/>
        <a:p>
          <a:r>
            <a:rPr lang="en-GB"/>
            <a:t>C-19Kaos i ’20 og ‘21</a:t>
          </a:r>
          <a:endParaRPr lang="en-US"/>
        </a:p>
      </dgm:t>
    </dgm:pt>
    <dgm:pt modelId="{E2AD1BF8-F5C3-44DC-B18A-5EDBB60DF62F}" type="parTrans" cxnId="{CBB067DB-FE09-4A59-BAA3-608E3A30F0D5}">
      <dgm:prSet/>
      <dgm:spPr/>
      <dgm:t>
        <a:bodyPr/>
        <a:lstStyle/>
        <a:p>
          <a:endParaRPr lang="en-US"/>
        </a:p>
      </dgm:t>
    </dgm:pt>
    <dgm:pt modelId="{D0A6603F-13D5-40DF-9351-E287C44ED694}" type="sibTrans" cxnId="{CBB067DB-FE09-4A59-BAA3-608E3A30F0D5}">
      <dgm:prSet/>
      <dgm:spPr/>
      <dgm:t>
        <a:bodyPr/>
        <a:lstStyle/>
        <a:p>
          <a:endParaRPr lang="en-US"/>
        </a:p>
      </dgm:t>
    </dgm:pt>
    <dgm:pt modelId="{BF25AD0C-E5FA-4B1F-AE59-55D1717AB4DA}">
      <dgm:prSet/>
      <dgm:spPr/>
      <dgm:t>
        <a:bodyPr/>
        <a:lstStyle/>
        <a:p>
          <a:r>
            <a:rPr lang="en-GB"/>
            <a:t>‘22 i minus</a:t>
          </a:r>
          <a:endParaRPr lang="en-US"/>
        </a:p>
      </dgm:t>
    </dgm:pt>
    <dgm:pt modelId="{E1B23A7B-6F1B-4D08-8846-C886DE2041CF}" type="parTrans" cxnId="{B1D6B8E7-4C08-484B-8460-F3818025D1C3}">
      <dgm:prSet/>
      <dgm:spPr/>
      <dgm:t>
        <a:bodyPr/>
        <a:lstStyle/>
        <a:p>
          <a:endParaRPr lang="en-US"/>
        </a:p>
      </dgm:t>
    </dgm:pt>
    <dgm:pt modelId="{627B03DE-BCBC-4D8C-A26E-07A3EB65EEA9}" type="sibTrans" cxnId="{B1D6B8E7-4C08-484B-8460-F3818025D1C3}">
      <dgm:prSet/>
      <dgm:spPr/>
      <dgm:t>
        <a:bodyPr/>
        <a:lstStyle/>
        <a:p>
          <a:endParaRPr lang="en-US"/>
        </a:p>
      </dgm:t>
    </dgm:pt>
    <dgm:pt modelId="{08C91463-99BC-4487-B06E-EF23CEDD1B34}">
      <dgm:prSet/>
      <dgm:spPr/>
      <dgm:t>
        <a:bodyPr/>
        <a:lstStyle/>
        <a:p>
          <a:r>
            <a:rPr lang="en-GB" dirty="0"/>
            <a:t>Vi </a:t>
          </a:r>
          <a:r>
            <a:rPr lang="en-GB" dirty="0" err="1"/>
            <a:t>har</a:t>
          </a:r>
          <a:r>
            <a:rPr lang="en-GB" dirty="0"/>
            <a:t> </a:t>
          </a:r>
          <a:r>
            <a:rPr lang="en-GB" dirty="0" err="1"/>
            <a:t>kontroll</a:t>
          </a:r>
          <a:r>
            <a:rPr lang="en-GB" dirty="0"/>
            <a:t> </a:t>
          </a:r>
          <a:r>
            <a:rPr lang="en-GB" dirty="0">
              <a:sym typeface="Wingdings" panose="05000000000000000000" pitchFamily="2" charset="2"/>
            </a:rPr>
            <a:t></a:t>
          </a:r>
          <a:endParaRPr lang="en-US" dirty="0"/>
        </a:p>
      </dgm:t>
    </dgm:pt>
    <dgm:pt modelId="{E706F101-A857-426E-9792-5A21B2B55578}" type="parTrans" cxnId="{1DF899B1-AF70-4BCC-AE84-3A5511460D15}">
      <dgm:prSet/>
      <dgm:spPr/>
      <dgm:t>
        <a:bodyPr/>
        <a:lstStyle/>
        <a:p>
          <a:endParaRPr lang="en-US"/>
        </a:p>
      </dgm:t>
    </dgm:pt>
    <dgm:pt modelId="{113B8FAA-BFEC-4CCB-BAA4-EB850F1C817E}" type="sibTrans" cxnId="{1DF899B1-AF70-4BCC-AE84-3A5511460D15}">
      <dgm:prSet/>
      <dgm:spPr/>
      <dgm:t>
        <a:bodyPr/>
        <a:lstStyle/>
        <a:p>
          <a:endParaRPr lang="en-US"/>
        </a:p>
      </dgm:t>
    </dgm:pt>
    <dgm:pt modelId="{DFAFC549-FA59-4A50-BBF7-FBA638EBA180}">
      <dgm:prSet/>
      <dgm:spPr/>
      <dgm:t>
        <a:bodyPr/>
        <a:lstStyle/>
        <a:p>
          <a:r>
            <a:rPr lang="en-GB"/>
            <a:t>Budsjett foreslås i hovedtrekk uendret</a:t>
          </a:r>
          <a:endParaRPr lang="en-US"/>
        </a:p>
      </dgm:t>
    </dgm:pt>
    <dgm:pt modelId="{077CB91E-548B-4254-9F4C-C35EE5738708}" type="parTrans" cxnId="{0AAD4B07-4234-49F5-96FA-753E5CF78F1D}">
      <dgm:prSet/>
      <dgm:spPr/>
      <dgm:t>
        <a:bodyPr/>
        <a:lstStyle/>
        <a:p>
          <a:endParaRPr lang="en-US"/>
        </a:p>
      </dgm:t>
    </dgm:pt>
    <dgm:pt modelId="{237BCB1D-9D0F-4558-A063-0A9D92EC1514}" type="sibTrans" cxnId="{0AAD4B07-4234-49F5-96FA-753E5CF78F1D}">
      <dgm:prSet/>
      <dgm:spPr/>
      <dgm:t>
        <a:bodyPr/>
        <a:lstStyle/>
        <a:p>
          <a:endParaRPr lang="en-US"/>
        </a:p>
      </dgm:t>
    </dgm:pt>
    <dgm:pt modelId="{626E530A-024D-4880-AFB3-A0C783E41C64}" type="pres">
      <dgm:prSet presAssocID="{D378922C-71B6-4454-AAED-F0288F66D8E0}" presName="outerComposite" presStyleCnt="0">
        <dgm:presLayoutVars>
          <dgm:chMax val="5"/>
          <dgm:dir/>
          <dgm:resizeHandles val="exact"/>
        </dgm:presLayoutVars>
      </dgm:prSet>
      <dgm:spPr/>
    </dgm:pt>
    <dgm:pt modelId="{5F2768DA-7E6B-43BE-A01B-07E0E940EE6F}" type="pres">
      <dgm:prSet presAssocID="{D378922C-71B6-4454-AAED-F0288F66D8E0}" presName="dummyMaxCanvas" presStyleCnt="0">
        <dgm:presLayoutVars/>
      </dgm:prSet>
      <dgm:spPr/>
    </dgm:pt>
    <dgm:pt modelId="{89C6A0E9-1CF2-4F64-88F8-68A92BD38DF1}" type="pres">
      <dgm:prSet presAssocID="{D378922C-71B6-4454-AAED-F0288F66D8E0}" presName="FiveNodes_1" presStyleLbl="node1" presStyleIdx="0" presStyleCnt="5">
        <dgm:presLayoutVars>
          <dgm:bulletEnabled val="1"/>
        </dgm:presLayoutVars>
      </dgm:prSet>
      <dgm:spPr/>
    </dgm:pt>
    <dgm:pt modelId="{1435223D-980E-4194-9153-664FC7849A55}" type="pres">
      <dgm:prSet presAssocID="{D378922C-71B6-4454-AAED-F0288F66D8E0}" presName="FiveNodes_2" presStyleLbl="node1" presStyleIdx="1" presStyleCnt="5">
        <dgm:presLayoutVars>
          <dgm:bulletEnabled val="1"/>
        </dgm:presLayoutVars>
      </dgm:prSet>
      <dgm:spPr/>
    </dgm:pt>
    <dgm:pt modelId="{C2F7196B-B5BB-4F98-B2A9-E752993009A3}" type="pres">
      <dgm:prSet presAssocID="{D378922C-71B6-4454-AAED-F0288F66D8E0}" presName="FiveNodes_3" presStyleLbl="node1" presStyleIdx="2" presStyleCnt="5">
        <dgm:presLayoutVars>
          <dgm:bulletEnabled val="1"/>
        </dgm:presLayoutVars>
      </dgm:prSet>
      <dgm:spPr/>
    </dgm:pt>
    <dgm:pt modelId="{F7C49CE1-DF17-4166-9D4D-A63F7DD3BBA2}" type="pres">
      <dgm:prSet presAssocID="{D378922C-71B6-4454-AAED-F0288F66D8E0}" presName="FiveNodes_4" presStyleLbl="node1" presStyleIdx="3" presStyleCnt="5">
        <dgm:presLayoutVars>
          <dgm:bulletEnabled val="1"/>
        </dgm:presLayoutVars>
      </dgm:prSet>
      <dgm:spPr/>
    </dgm:pt>
    <dgm:pt modelId="{0131256D-1961-4221-B196-8C4B508BA098}" type="pres">
      <dgm:prSet presAssocID="{D378922C-71B6-4454-AAED-F0288F66D8E0}" presName="FiveNodes_5" presStyleLbl="node1" presStyleIdx="4" presStyleCnt="5">
        <dgm:presLayoutVars>
          <dgm:bulletEnabled val="1"/>
        </dgm:presLayoutVars>
      </dgm:prSet>
      <dgm:spPr/>
    </dgm:pt>
    <dgm:pt modelId="{6207DE63-12B3-4F2D-A597-6A83E467E6C8}" type="pres">
      <dgm:prSet presAssocID="{D378922C-71B6-4454-AAED-F0288F66D8E0}" presName="FiveConn_1-2" presStyleLbl="fgAccFollowNode1" presStyleIdx="0" presStyleCnt="4">
        <dgm:presLayoutVars>
          <dgm:bulletEnabled val="1"/>
        </dgm:presLayoutVars>
      </dgm:prSet>
      <dgm:spPr/>
    </dgm:pt>
    <dgm:pt modelId="{22550964-DF91-4B29-87CC-97D912E0FE53}" type="pres">
      <dgm:prSet presAssocID="{D378922C-71B6-4454-AAED-F0288F66D8E0}" presName="FiveConn_2-3" presStyleLbl="fgAccFollowNode1" presStyleIdx="1" presStyleCnt="4">
        <dgm:presLayoutVars>
          <dgm:bulletEnabled val="1"/>
        </dgm:presLayoutVars>
      </dgm:prSet>
      <dgm:spPr/>
    </dgm:pt>
    <dgm:pt modelId="{9B0ACE13-9B04-4D0D-ADFD-879B80C96E01}" type="pres">
      <dgm:prSet presAssocID="{D378922C-71B6-4454-AAED-F0288F66D8E0}" presName="FiveConn_3-4" presStyleLbl="fgAccFollowNode1" presStyleIdx="2" presStyleCnt="4">
        <dgm:presLayoutVars>
          <dgm:bulletEnabled val="1"/>
        </dgm:presLayoutVars>
      </dgm:prSet>
      <dgm:spPr/>
    </dgm:pt>
    <dgm:pt modelId="{195AA577-B10E-4B06-9CCC-A1AF5E4289E3}" type="pres">
      <dgm:prSet presAssocID="{D378922C-71B6-4454-AAED-F0288F66D8E0}" presName="FiveConn_4-5" presStyleLbl="fgAccFollowNode1" presStyleIdx="3" presStyleCnt="4">
        <dgm:presLayoutVars>
          <dgm:bulletEnabled val="1"/>
        </dgm:presLayoutVars>
      </dgm:prSet>
      <dgm:spPr/>
    </dgm:pt>
    <dgm:pt modelId="{C28863AA-97D5-4285-AD14-EC53BBA407B0}" type="pres">
      <dgm:prSet presAssocID="{D378922C-71B6-4454-AAED-F0288F66D8E0}" presName="FiveNodes_1_text" presStyleLbl="node1" presStyleIdx="4" presStyleCnt="5">
        <dgm:presLayoutVars>
          <dgm:bulletEnabled val="1"/>
        </dgm:presLayoutVars>
      </dgm:prSet>
      <dgm:spPr/>
    </dgm:pt>
    <dgm:pt modelId="{B5199B87-5262-439E-9051-15A18595B0B9}" type="pres">
      <dgm:prSet presAssocID="{D378922C-71B6-4454-AAED-F0288F66D8E0}" presName="FiveNodes_2_text" presStyleLbl="node1" presStyleIdx="4" presStyleCnt="5">
        <dgm:presLayoutVars>
          <dgm:bulletEnabled val="1"/>
        </dgm:presLayoutVars>
      </dgm:prSet>
      <dgm:spPr/>
    </dgm:pt>
    <dgm:pt modelId="{76BDD61E-99E5-48D3-9FA9-63826DAFEBB9}" type="pres">
      <dgm:prSet presAssocID="{D378922C-71B6-4454-AAED-F0288F66D8E0}" presName="FiveNodes_3_text" presStyleLbl="node1" presStyleIdx="4" presStyleCnt="5">
        <dgm:presLayoutVars>
          <dgm:bulletEnabled val="1"/>
        </dgm:presLayoutVars>
      </dgm:prSet>
      <dgm:spPr/>
    </dgm:pt>
    <dgm:pt modelId="{AF787C18-E141-4F5A-BFFA-113640BB2658}" type="pres">
      <dgm:prSet presAssocID="{D378922C-71B6-4454-AAED-F0288F66D8E0}" presName="FiveNodes_4_text" presStyleLbl="node1" presStyleIdx="4" presStyleCnt="5">
        <dgm:presLayoutVars>
          <dgm:bulletEnabled val="1"/>
        </dgm:presLayoutVars>
      </dgm:prSet>
      <dgm:spPr/>
    </dgm:pt>
    <dgm:pt modelId="{2D08CD3F-FF9E-47FB-942D-484537B23B7A}" type="pres">
      <dgm:prSet presAssocID="{D378922C-71B6-4454-AAED-F0288F66D8E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4FD0900-51AB-4A0D-95D4-81BCF72C0680}" type="presOf" srcId="{BF25AD0C-E5FA-4B1F-AE59-55D1717AB4DA}" destId="{76BDD61E-99E5-48D3-9FA9-63826DAFEBB9}" srcOrd="1" destOrd="0" presId="urn:microsoft.com/office/officeart/2005/8/layout/vProcess5"/>
    <dgm:cxn modelId="{0AAD4B07-4234-49F5-96FA-753E5CF78F1D}" srcId="{D378922C-71B6-4454-AAED-F0288F66D8E0}" destId="{DFAFC549-FA59-4A50-BBF7-FBA638EBA180}" srcOrd="4" destOrd="0" parTransId="{077CB91E-548B-4254-9F4C-C35EE5738708}" sibTransId="{237BCB1D-9D0F-4558-A063-0A9D92EC1514}"/>
    <dgm:cxn modelId="{8E3F880A-8D99-4602-8799-3CA4EDE5F95A}" type="presOf" srcId="{7DA164BD-6299-4E4E-A7BE-B75B2B6B5C0E}" destId="{89C6A0E9-1CF2-4F64-88F8-68A92BD38DF1}" srcOrd="0" destOrd="0" presId="urn:microsoft.com/office/officeart/2005/8/layout/vProcess5"/>
    <dgm:cxn modelId="{A8927E2A-7775-4A57-A0B0-CA6D58E3EAA6}" srcId="{D378922C-71B6-4454-AAED-F0288F66D8E0}" destId="{7DA164BD-6299-4E4E-A7BE-B75B2B6B5C0E}" srcOrd="0" destOrd="0" parTransId="{40D5B770-92E4-4A09-9328-4C5E85F673A2}" sibTransId="{768A8E9F-5B2E-4C32-90BE-076BB88D00A6}"/>
    <dgm:cxn modelId="{A3259630-E764-4B3E-85FC-AD1C673E67A8}" type="presOf" srcId="{BF25AD0C-E5FA-4B1F-AE59-55D1717AB4DA}" destId="{C2F7196B-B5BB-4F98-B2A9-E752993009A3}" srcOrd="0" destOrd="0" presId="urn:microsoft.com/office/officeart/2005/8/layout/vProcess5"/>
    <dgm:cxn modelId="{C2630C33-78DD-4FB5-A982-4DACD38D19CA}" type="presOf" srcId="{7DA164BD-6299-4E4E-A7BE-B75B2B6B5C0E}" destId="{C28863AA-97D5-4285-AD14-EC53BBA407B0}" srcOrd="1" destOrd="0" presId="urn:microsoft.com/office/officeart/2005/8/layout/vProcess5"/>
    <dgm:cxn modelId="{F2BDB863-B3E9-4AE4-B3BF-ADF6CD11E495}" type="presOf" srcId="{51E53382-5832-46DF-81DE-205E86BB6E6C}" destId="{1435223D-980E-4194-9153-664FC7849A55}" srcOrd="0" destOrd="0" presId="urn:microsoft.com/office/officeart/2005/8/layout/vProcess5"/>
    <dgm:cxn modelId="{D111E64B-977C-4706-83F2-DE3DEFCE12C7}" type="presOf" srcId="{D0A6603F-13D5-40DF-9351-E287C44ED694}" destId="{22550964-DF91-4B29-87CC-97D912E0FE53}" srcOrd="0" destOrd="0" presId="urn:microsoft.com/office/officeart/2005/8/layout/vProcess5"/>
    <dgm:cxn modelId="{C52DEB6B-3B70-409A-B4D1-0B545426A7A5}" type="presOf" srcId="{113B8FAA-BFEC-4CCB-BAA4-EB850F1C817E}" destId="{195AA577-B10E-4B06-9CCC-A1AF5E4289E3}" srcOrd="0" destOrd="0" presId="urn:microsoft.com/office/officeart/2005/8/layout/vProcess5"/>
    <dgm:cxn modelId="{3B109E70-EAB7-4BA0-8902-1551D706051C}" type="presOf" srcId="{08C91463-99BC-4487-B06E-EF23CEDD1B34}" destId="{AF787C18-E141-4F5A-BFFA-113640BB2658}" srcOrd="1" destOrd="0" presId="urn:microsoft.com/office/officeart/2005/8/layout/vProcess5"/>
    <dgm:cxn modelId="{63C9C759-640E-498C-AFD7-1299F220DE4D}" type="presOf" srcId="{627B03DE-BCBC-4D8C-A26E-07A3EB65EEA9}" destId="{9B0ACE13-9B04-4D0D-ADFD-879B80C96E01}" srcOrd="0" destOrd="0" presId="urn:microsoft.com/office/officeart/2005/8/layout/vProcess5"/>
    <dgm:cxn modelId="{000A9D8A-F640-4274-9D7F-BCF8B7497C16}" type="presOf" srcId="{08C91463-99BC-4487-B06E-EF23CEDD1B34}" destId="{F7C49CE1-DF17-4166-9D4D-A63F7DD3BBA2}" srcOrd="0" destOrd="0" presId="urn:microsoft.com/office/officeart/2005/8/layout/vProcess5"/>
    <dgm:cxn modelId="{CC5AE493-8821-4D15-A650-D81372D05C1F}" type="presOf" srcId="{768A8E9F-5B2E-4C32-90BE-076BB88D00A6}" destId="{6207DE63-12B3-4F2D-A597-6A83E467E6C8}" srcOrd="0" destOrd="0" presId="urn:microsoft.com/office/officeart/2005/8/layout/vProcess5"/>
    <dgm:cxn modelId="{3B33D595-AE93-45F7-B0A3-B22EE51154F7}" type="presOf" srcId="{51E53382-5832-46DF-81DE-205E86BB6E6C}" destId="{B5199B87-5262-439E-9051-15A18595B0B9}" srcOrd="1" destOrd="0" presId="urn:microsoft.com/office/officeart/2005/8/layout/vProcess5"/>
    <dgm:cxn modelId="{8901C2A3-D18A-4BCA-81CD-9428C76CD2D6}" type="presOf" srcId="{D378922C-71B6-4454-AAED-F0288F66D8E0}" destId="{626E530A-024D-4880-AFB3-A0C783E41C64}" srcOrd="0" destOrd="0" presId="urn:microsoft.com/office/officeart/2005/8/layout/vProcess5"/>
    <dgm:cxn modelId="{559DE9AB-A368-4884-BEEE-C220002A8C49}" type="presOf" srcId="{DFAFC549-FA59-4A50-BBF7-FBA638EBA180}" destId="{2D08CD3F-FF9E-47FB-942D-484537B23B7A}" srcOrd="1" destOrd="0" presId="urn:microsoft.com/office/officeart/2005/8/layout/vProcess5"/>
    <dgm:cxn modelId="{1DF899B1-AF70-4BCC-AE84-3A5511460D15}" srcId="{D378922C-71B6-4454-AAED-F0288F66D8E0}" destId="{08C91463-99BC-4487-B06E-EF23CEDD1B34}" srcOrd="3" destOrd="0" parTransId="{E706F101-A857-426E-9792-5A21B2B55578}" sibTransId="{113B8FAA-BFEC-4CCB-BAA4-EB850F1C817E}"/>
    <dgm:cxn modelId="{9C963EC6-0D41-47E0-A623-30020C439F68}" type="presOf" srcId="{DFAFC549-FA59-4A50-BBF7-FBA638EBA180}" destId="{0131256D-1961-4221-B196-8C4B508BA098}" srcOrd="0" destOrd="0" presId="urn:microsoft.com/office/officeart/2005/8/layout/vProcess5"/>
    <dgm:cxn modelId="{CBB067DB-FE09-4A59-BAA3-608E3A30F0D5}" srcId="{D378922C-71B6-4454-AAED-F0288F66D8E0}" destId="{51E53382-5832-46DF-81DE-205E86BB6E6C}" srcOrd="1" destOrd="0" parTransId="{E2AD1BF8-F5C3-44DC-B18A-5EDBB60DF62F}" sibTransId="{D0A6603F-13D5-40DF-9351-E287C44ED694}"/>
    <dgm:cxn modelId="{B1D6B8E7-4C08-484B-8460-F3818025D1C3}" srcId="{D378922C-71B6-4454-AAED-F0288F66D8E0}" destId="{BF25AD0C-E5FA-4B1F-AE59-55D1717AB4DA}" srcOrd="2" destOrd="0" parTransId="{E1B23A7B-6F1B-4D08-8846-C886DE2041CF}" sibTransId="{627B03DE-BCBC-4D8C-A26E-07A3EB65EEA9}"/>
    <dgm:cxn modelId="{36E1638C-C355-47A7-802B-7222B0AC751F}" type="presParOf" srcId="{626E530A-024D-4880-AFB3-A0C783E41C64}" destId="{5F2768DA-7E6B-43BE-A01B-07E0E940EE6F}" srcOrd="0" destOrd="0" presId="urn:microsoft.com/office/officeart/2005/8/layout/vProcess5"/>
    <dgm:cxn modelId="{932979CD-5686-4ACE-BF61-4A8AEB6927CB}" type="presParOf" srcId="{626E530A-024D-4880-AFB3-A0C783E41C64}" destId="{89C6A0E9-1CF2-4F64-88F8-68A92BD38DF1}" srcOrd="1" destOrd="0" presId="urn:microsoft.com/office/officeart/2005/8/layout/vProcess5"/>
    <dgm:cxn modelId="{D078EC9F-120C-4121-ADB8-DD9846EBE80A}" type="presParOf" srcId="{626E530A-024D-4880-AFB3-A0C783E41C64}" destId="{1435223D-980E-4194-9153-664FC7849A55}" srcOrd="2" destOrd="0" presId="urn:microsoft.com/office/officeart/2005/8/layout/vProcess5"/>
    <dgm:cxn modelId="{25AD7414-FE63-4D1B-91E1-3F75C12DC439}" type="presParOf" srcId="{626E530A-024D-4880-AFB3-A0C783E41C64}" destId="{C2F7196B-B5BB-4F98-B2A9-E752993009A3}" srcOrd="3" destOrd="0" presId="urn:microsoft.com/office/officeart/2005/8/layout/vProcess5"/>
    <dgm:cxn modelId="{9ACA934C-B125-4991-A485-C7836396DAB7}" type="presParOf" srcId="{626E530A-024D-4880-AFB3-A0C783E41C64}" destId="{F7C49CE1-DF17-4166-9D4D-A63F7DD3BBA2}" srcOrd="4" destOrd="0" presId="urn:microsoft.com/office/officeart/2005/8/layout/vProcess5"/>
    <dgm:cxn modelId="{23F8B70D-7A83-441F-8E19-A879056F19D0}" type="presParOf" srcId="{626E530A-024D-4880-AFB3-A0C783E41C64}" destId="{0131256D-1961-4221-B196-8C4B508BA098}" srcOrd="5" destOrd="0" presId="urn:microsoft.com/office/officeart/2005/8/layout/vProcess5"/>
    <dgm:cxn modelId="{DD590E85-56A8-419F-818E-27FC949EF705}" type="presParOf" srcId="{626E530A-024D-4880-AFB3-A0C783E41C64}" destId="{6207DE63-12B3-4F2D-A597-6A83E467E6C8}" srcOrd="6" destOrd="0" presId="urn:microsoft.com/office/officeart/2005/8/layout/vProcess5"/>
    <dgm:cxn modelId="{716F2DEC-C0EF-489A-9902-29ACE6412406}" type="presParOf" srcId="{626E530A-024D-4880-AFB3-A0C783E41C64}" destId="{22550964-DF91-4B29-87CC-97D912E0FE53}" srcOrd="7" destOrd="0" presId="urn:microsoft.com/office/officeart/2005/8/layout/vProcess5"/>
    <dgm:cxn modelId="{9DECBDE4-F22A-4CAF-AD4D-90466E172E5D}" type="presParOf" srcId="{626E530A-024D-4880-AFB3-A0C783E41C64}" destId="{9B0ACE13-9B04-4D0D-ADFD-879B80C96E01}" srcOrd="8" destOrd="0" presId="urn:microsoft.com/office/officeart/2005/8/layout/vProcess5"/>
    <dgm:cxn modelId="{AAA7A036-52F1-4412-9E2A-B097C95A1593}" type="presParOf" srcId="{626E530A-024D-4880-AFB3-A0C783E41C64}" destId="{195AA577-B10E-4B06-9CCC-A1AF5E4289E3}" srcOrd="9" destOrd="0" presId="urn:microsoft.com/office/officeart/2005/8/layout/vProcess5"/>
    <dgm:cxn modelId="{91F6A710-6ABF-416E-9B87-41751B902F6C}" type="presParOf" srcId="{626E530A-024D-4880-AFB3-A0C783E41C64}" destId="{C28863AA-97D5-4285-AD14-EC53BBA407B0}" srcOrd="10" destOrd="0" presId="urn:microsoft.com/office/officeart/2005/8/layout/vProcess5"/>
    <dgm:cxn modelId="{FEDD5CBB-CDF2-4932-AEF7-425B11E74D4A}" type="presParOf" srcId="{626E530A-024D-4880-AFB3-A0C783E41C64}" destId="{B5199B87-5262-439E-9051-15A18595B0B9}" srcOrd="11" destOrd="0" presId="urn:microsoft.com/office/officeart/2005/8/layout/vProcess5"/>
    <dgm:cxn modelId="{8A54C6C6-589D-42C2-87D0-2EAFE33443D4}" type="presParOf" srcId="{626E530A-024D-4880-AFB3-A0C783E41C64}" destId="{76BDD61E-99E5-48D3-9FA9-63826DAFEBB9}" srcOrd="12" destOrd="0" presId="urn:microsoft.com/office/officeart/2005/8/layout/vProcess5"/>
    <dgm:cxn modelId="{306F2912-746F-4F11-8AA1-56B3BB4EDFCE}" type="presParOf" srcId="{626E530A-024D-4880-AFB3-A0C783E41C64}" destId="{AF787C18-E141-4F5A-BFFA-113640BB2658}" srcOrd="13" destOrd="0" presId="urn:microsoft.com/office/officeart/2005/8/layout/vProcess5"/>
    <dgm:cxn modelId="{9379451B-BD27-407E-AC71-C4056C045973}" type="presParOf" srcId="{626E530A-024D-4880-AFB3-A0C783E41C64}" destId="{2D08CD3F-FF9E-47FB-942D-484537B23B7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E0342-B3CB-4CFD-AE59-0956CAD0409C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64413-1244-4591-9295-2AD5169C1F9C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 dirty="0" err="1"/>
            <a:t>Årsmelding</a:t>
          </a:r>
          <a:r>
            <a:rPr lang="en-US" sz="3100" b="0" i="0" kern="1200" baseline="0" dirty="0"/>
            <a:t> </a:t>
          </a:r>
          <a:br>
            <a:rPr lang="en-US" sz="3100" b="0" i="0" kern="1200" baseline="0" dirty="0"/>
          </a:br>
          <a:r>
            <a:rPr lang="en-US" sz="3100" b="0" i="0" kern="1200" baseline="0" dirty="0"/>
            <a:t>(</a:t>
          </a:r>
          <a:r>
            <a:rPr lang="en-US" sz="3100" b="0" i="0" kern="1200" baseline="0" dirty="0" err="1"/>
            <a:t>hvordan</a:t>
          </a:r>
          <a:r>
            <a:rPr lang="en-US" sz="3100" b="0" i="0" kern="1200" baseline="0" dirty="0"/>
            <a:t> </a:t>
          </a:r>
          <a:r>
            <a:rPr lang="en-US" sz="3100" b="0" i="0" kern="1200" baseline="0" dirty="0" err="1"/>
            <a:t>har</a:t>
          </a:r>
          <a:r>
            <a:rPr lang="en-US" sz="3100" b="0" i="0" kern="1200" baseline="0" dirty="0"/>
            <a:t> 2022 </a:t>
          </a:r>
          <a:r>
            <a:rPr lang="en-US" sz="3100" b="0" i="0" kern="1200" baseline="0" dirty="0" err="1"/>
            <a:t>vært</a:t>
          </a:r>
          <a:r>
            <a:rPr lang="en-US" sz="3100" b="0" i="0" kern="1200" baseline="0" dirty="0"/>
            <a:t>)</a:t>
          </a:r>
          <a:endParaRPr lang="en-US" sz="3100" kern="1200" dirty="0"/>
        </a:p>
      </dsp:txBody>
      <dsp:txXfrm>
        <a:off x="0" y="675"/>
        <a:ext cx="6900512" cy="1106957"/>
      </dsp:txXfrm>
    </dsp:sp>
    <dsp:sp modelId="{F28B7531-F4C2-4F23-901F-C1EF5F00862E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B8413C-2FD2-4870-849A-5C932D0B5336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Resultat for 2022</a:t>
          </a:r>
        </a:p>
      </dsp:txBody>
      <dsp:txXfrm>
        <a:off x="0" y="1107633"/>
        <a:ext cx="6900512" cy="1106957"/>
      </dsp:txXfrm>
    </dsp:sp>
    <dsp:sp modelId="{38E45FA9-9601-4256-B223-6071105EC85A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2402F-AE20-4E68-BF6D-15D55B9ABF6C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Budsjett for 2023</a:t>
          </a:r>
        </a:p>
      </dsp:txBody>
      <dsp:txXfrm>
        <a:off x="0" y="2214591"/>
        <a:ext cx="6900512" cy="1106957"/>
      </dsp:txXfrm>
    </dsp:sp>
    <dsp:sp modelId="{895B3645-82F1-4959-921D-C5EBDDF716BC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F0894-090C-4946-BF4A-DCFE7DF2C4B5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Endringer</a:t>
          </a:r>
          <a:r>
            <a:rPr lang="en-US" sz="3100" kern="1200" dirty="0"/>
            <a:t> </a:t>
          </a:r>
          <a:r>
            <a:rPr lang="en-US" sz="3100" kern="1200" dirty="0" err="1"/>
            <a:t>i</a:t>
          </a:r>
          <a:r>
            <a:rPr lang="en-US" sz="3100" kern="1200" dirty="0"/>
            <a:t> </a:t>
          </a:r>
          <a:r>
            <a:rPr lang="en-US" sz="3100" kern="1200" dirty="0" err="1"/>
            <a:t>sammensetning</a:t>
          </a:r>
          <a:r>
            <a:rPr lang="en-US" sz="3100" kern="1200" dirty="0"/>
            <a:t> av </a:t>
          </a:r>
          <a:r>
            <a:rPr lang="en-US" sz="3100" kern="1200" dirty="0" err="1"/>
            <a:t>gruppestyret</a:t>
          </a:r>
          <a:endParaRPr lang="en-US" sz="3100" kern="1200" dirty="0"/>
        </a:p>
      </dsp:txBody>
      <dsp:txXfrm>
        <a:off x="0" y="3321549"/>
        <a:ext cx="6900512" cy="1106957"/>
      </dsp:txXfrm>
    </dsp:sp>
    <dsp:sp modelId="{53DD9396-0AD8-488D-9B04-528D6388D690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919E2-F6D6-42FD-BEF4-E079B8982E1B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Profilutvalget</a:t>
          </a:r>
          <a:endParaRPr lang="en-US" sz="3100" kern="1200" dirty="0"/>
        </a:p>
      </dsp:txBody>
      <dsp:txXfrm>
        <a:off x="0" y="4428507"/>
        <a:ext cx="6900512" cy="1106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CC442-B380-4051-8EDC-EC9D0AED73F1}">
      <dsp:nvSpPr>
        <dsp:cNvPr id="0" name=""/>
        <dsp:cNvSpPr/>
      </dsp:nvSpPr>
      <dsp:spPr>
        <a:xfrm>
          <a:off x="0" y="0"/>
          <a:ext cx="9271366" cy="12284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 err="1"/>
            <a:t>Underskudd</a:t>
          </a:r>
          <a:r>
            <a:rPr lang="en-GB" sz="3200" kern="1200" dirty="0"/>
            <a:t> </a:t>
          </a:r>
          <a:r>
            <a:rPr lang="en-GB" sz="3200" kern="1200" dirty="0" err="1"/>
            <a:t>på</a:t>
          </a:r>
          <a:r>
            <a:rPr lang="en-GB" sz="3200" kern="1200" dirty="0"/>
            <a:t> </a:t>
          </a:r>
          <a:r>
            <a:rPr lang="nb-NO" sz="3200" kern="1200" dirty="0"/>
            <a:t>243 663(+442k i ‘21+</a:t>
          </a:r>
          <a:r>
            <a:rPr lang="en-GB" sz="3200" kern="1200" dirty="0"/>
            <a:t>125k </a:t>
          </a:r>
          <a:r>
            <a:rPr lang="en-GB" sz="3200" kern="1200" dirty="0" err="1"/>
            <a:t>i</a:t>
          </a:r>
          <a:r>
            <a:rPr lang="en-GB" sz="3200" kern="1200" dirty="0"/>
            <a:t> ’20 -499k </a:t>
          </a:r>
          <a:r>
            <a:rPr lang="en-GB" sz="3200" kern="1200" dirty="0" err="1"/>
            <a:t>i</a:t>
          </a:r>
          <a:r>
            <a:rPr lang="en-GB" sz="3200" kern="1200" dirty="0"/>
            <a:t> ‘19)</a:t>
          </a:r>
          <a:endParaRPr lang="en-US" sz="3200" kern="1200" dirty="0"/>
        </a:p>
      </dsp:txBody>
      <dsp:txXfrm>
        <a:off x="35981" y="35981"/>
        <a:ext cx="7945743" cy="1156514"/>
      </dsp:txXfrm>
    </dsp:sp>
    <dsp:sp modelId="{51273E1A-877A-472F-B50D-EC94E18E0EEB}">
      <dsp:nvSpPr>
        <dsp:cNvPr id="0" name=""/>
        <dsp:cNvSpPr/>
      </dsp:nvSpPr>
      <dsp:spPr>
        <a:xfrm>
          <a:off x="818061" y="1433223"/>
          <a:ext cx="9271366" cy="1228476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4% </a:t>
          </a:r>
          <a:r>
            <a:rPr lang="en-GB" sz="3200" kern="1200" dirty="0" err="1"/>
            <a:t>reduksjon</a:t>
          </a:r>
          <a:r>
            <a:rPr lang="en-GB" sz="3200" kern="1200" dirty="0"/>
            <a:t> </a:t>
          </a:r>
          <a:r>
            <a:rPr lang="en-GB" sz="3200" kern="1200" dirty="0" err="1"/>
            <a:t>i</a:t>
          </a:r>
          <a:r>
            <a:rPr lang="en-GB" sz="3200" kern="1200" dirty="0"/>
            <a:t> </a:t>
          </a:r>
          <a:r>
            <a:rPr lang="en-GB" sz="3200" kern="1200" dirty="0" err="1"/>
            <a:t>inntekter</a:t>
          </a:r>
          <a:r>
            <a:rPr lang="en-GB" sz="3200" kern="1200" dirty="0"/>
            <a:t> (15% </a:t>
          </a:r>
          <a:r>
            <a:rPr lang="en-GB" sz="3200" kern="1200" dirty="0" err="1"/>
            <a:t>uten</a:t>
          </a:r>
          <a:r>
            <a:rPr lang="en-GB" sz="3200" kern="1200" dirty="0"/>
            <a:t> PVC) </a:t>
          </a:r>
          <a:endParaRPr lang="en-US" sz="3200" kern="1200" dirty="0"/>
        </a:p>
      </dsp:txBody>
      <dsp:txXfrm>
        <a:off x="854042" y="1469204"/>
        <a:ext cx="7582832" cy="1156514"/>
      </dsp:txXfrm>
    </dsp:sp>
    <dsp:sp modelId="{50356D81-D965-4244-BA6E-93A2A1DFEBFF}">
      <dsp:nvSpPr>
        <dsp:cNvPr id="0" name=""/>
        <dsp:cNvSpPr/>
      </dsp:nvSpPr>
      <dsp:spPr>
        <a:xfrm>
          <a:off x="1636123" y="2866446"/>
          <a:ext cx="9271366" cy="1228476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35% </a:t>
          </a:r>
          <a:r>
            <a:rPr lang="en-GB" sz="3200" kern="1200" dirty="0" err="1"/>
            <a:t>økning</a:t>
          </a:r>
          <a:r>
            <a:rPr lang="en-GB" sz="3200" kern="1200" dirty="0"/>
            <a:t> </a:t>
          </a:r>
          <a:r>
            <a:rPr lang="en-GB" sz="3200" kern="1200" dirty="0" err="1"/>
            <a:t>i</a:t>
          </a:r>
          <a:r>
            <a:rPr lang="en-GB" sz="3200" kern="1200" dirty="0"/>
            <a:t> </a:t>
          </a:r>
          <a:r>
            <a:rPr lang="en-GB" sz="3200" kern="1200" dirty="0" err="1"/>
            <a:t>kostnader</a:t>
          </a:r>
          <a:r>
            <a:rPr lang="en-GB" sz="3200" kern="1200" dirty="0"/>
            <a:t> (25% </a:t>
          </a:r>
          <a:r>
            <a:rPr lang="en-GB" sz="3200" kern="1200" dirty="0" err="1"/>
            <a:t>uten</a:t>
          </a:r>
          <a:r>
            <a:rPr lang="en-GB" sz="3200" kern="1200" dirty="0"/>
            <a:t> PVC)</a:t>
          </a:r>
          <a:endParaRPr lang="en-US" sz="3200" kern="1200" dirty="0"/>
        </a:p>
      </dsp:txBody>
      <dsp:txXfrm>
        <a:off x="1672104" y="2902427"/>
        <a:ext cx="7582832" cy="1156514"/>
      </dsp:txXfrm>
    </dsp:sp>
    <dsp:sp modelId="{78E3DF6D-6A31-4790-BA3D-B95917D47B95}">
      <dsp:nvSpPr>
        <dsp:cNvPr id="0" name=""/>
        <dsp:cNvSpPr/>
      </dsp:nvSpPr>
      <dsp:spPr>
        <a:xfrm>
          <a:off x="8472856" y="931594"/>
          <a:ext cx="798509" cy="79850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2521" y="931594"/>
        <a:ext cx="439179" cy="600878"/>
      </dsp:txXfrm>
    </dsp:sp>
    <dsp:sp modelId="{B340E6B5-1AA5-4D06-983A-48CFC8808960}">
      <dsp:nvSpPr>
        <dsp:cNvPr id="0" name=""/>
        <dsp:cNvSpPr/>
      </dsp:nvSpPr>
      <dsp:spPr>
        <a:xfrm>
          <a:off x="9290918" y="2356628"/>
          <a:ext cx="798509" cy="79850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0583" y="2356628"/>
        <a:ext cx="439179" cy="600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CD1CF-2AA0-4171-A366-BEAA9880D9A8}">
      <dsp:nvSpPr>
        <dsp:cNvPr id="0" name=""/>
        <dsp:cNvSpPr/>
      </dsp:nvSpPr>
      <dsp:spPr>
        <a:xfrm>
          <a:off x="1963800" y="848595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CC58F-9B38-4107-915F-BA6E6096E6C5}">
      <dsp:nvSpPr>
        <dsp:cNvPr id="0" name=""/>
        <dsp:cNvSpPr/>
      </dsp:nvSpPr>
      <dsp:spPr>
        <a:xfrm>
          <a:off x="559800" y="247472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600" kern="1200"/>
            <a:t>Lønn </a:t>
          </a:r>
          <a:endParaRPr lang="en-US" sz="3600" kern="1200"/>
        </a:p>
      </dsp:txBody>
      <dsp:txXfrm>
        <a:off x="559800" y="2474724"/>
        <a:ext cx="4320000" cy="648000"/>
      </dsp:txXfrm>
    </dsp:sp>
    <dsp:sp modelId="{C23405C9-86C9-4361-B593-2AC9F7EBB65A}">
      <dsp:nvSpPr>
        <dsp:cNvPr id="0" name=""/>
        <dsp:cNvSpPr/>
      </dsp:nvSpPr>
      <dsp:spPr>
        <a:xfrm>
          <a:off x="559800" y="3175807"/>
          <a:ext cx="4320000" cy="326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 err="1"/>
            <a:t>Likt</a:t>
          </a:r>
          <a:r>
            <a:rPr lang="en-GB" sz="1700" kern="1200" dirty="0"/>
            <a:t> </a:t>
          </a:r>
          <a:r>
            <a:rPr lang="en-GB" sz="1700" kern="1200" dirty="0" err="1"/>
            <a:t>som</a:t>
          </a:r>
          <a:r>
            <a:rPr lang="en-GB" sz="1700" kern="1200" dirty="0"/>
            <a:t> </a:t>
          </a:r>
          <a:r>
            <a:rPr lang="en-GB" sz="1700" kern="1200" dirty="0" err="1"/>
            <a:t>budsjett</a:t>
          </a:r>
          <a:endParaRPr lang="en-US" sz="1700" kern="1200" dirty="0"/>
        </a:p>
      </dsp:txBody>
      <dsp:txXfrm>
        <a:off x="559800" y="3175807"/>
        <a:ext cx="4320000" cy="326934"/>
      </dsp:txXfrm>
    </dsp:sp>
    <dsp:sp modelId="{D2CEAD1D-2264-464A-854B-AAB35F7A8687}">
      <dsp:nvSpPr>
        <dsp:cNvPr id="0" name=""/>
        <dsp:cNvSpPr/>
      </dsp:nvSpPr>
      <dsp:spPr>
        <a:xfrm>
          <a:off x="7039800" y="848595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BAD1E-28D4-48CA-9044-A988752E1F91}">
      <dsp:nvSpPr>
        <dsp:cNvPr id="0" name=""/>
        <dsp:cNvSpPr/>
      </dsp:nvSpPr>
      <dsp:spPr>
        <a:xfrm>
          <a:off x="5635800" y="247472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600" kern="1200"/>
            <a:t>Andre driftskostnader</a:t>
          </a:r>
          <a:endParaRPr lang="en-US" sz="3600" kern="1200"/>
        </a:p>
      </dsp:txBody>
      <dsp:txXfrm>
        <a:off x="5635800" y="2474724"/>
        <a:ext cx="4320000" cy="648000"/>
      </dsp:txXfrm>
    </dsp:sp>
    <dsp:sp modelId="{D452FECD-D89E-439C-BAEB-87A71FB3817B}">
      <dsp:nvSpPr>
        <dsp:cNvPr id="0" name=""/>
        <dsp:cNvSpPr/>
      </dsp:nvSpPr>
      <dsp:spPr>
        <a:xfrm>
          <a:off x="5635800" y="3175807"/>
          <a:ext cx="4320000" cy="326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 err="1"/>
            <a:t>Økt</a:t>
          </a:r>
          <a:r>
            <a:rPr lang="en-GB" sz="1700" kern="1200" dirty="0"/>
            <a:t> </a:t>
          </a:r>
          <a:r>
            <a:rPr lang="en-GB" sz="1700" kern="1200" dirty="0" err="1"/>
            <a:t>aktivitet</a:t>
          </a:r>
          <a:r>
            <a:rPr lang="en-GB" sz="1700" kern="1200" dirty="0"/>
            <a:t> ga </a:t>
          </a:r>
          <a:r>
            <a:rPr lang="en-GB" sz="1700" kern="1200" dirty="0" err="1"/>
            <a:t>større</a:t>
          </a:r>
          <a:r>
            <a:rPr lang="en-GB" sz="1700" kern="1200" dirty="0"/>
            <a:t> </a:t>
          </a:r>
          <a:r>
            <a:rPr lang="en-GB" sz="1700" kern="1200" dirty="0" err="1"/>
            <a:t>kostnader</a:t>
          </a:r>
          <a:r>
            <a:rPr lang="en-GB" sz="1700" kern="1200" dirty="0"/>
            <a:t> </a:t>
          </a:r>
          <a:r>
            <a:rPr lang="en-GB" sz="1700" kern="1200" dirty="0" err="1"/>
            <a:t>enn</a:t>
          </a:r>
          <a:r>
            <a:rPr lang="en-GB" sz="1700" kern="1200" dirty="0"/>
            <a:t> </a:t>
          </a:r>
          <a:r>
            <a:rPr lang="en-GB" sz="1700" kern="1200" dirty="0" err="1"/>
            <a:t>budsjetert</a:t>
          </a:r>
          <a:endParaRPr lang="en-US" sz="1700" kern="1200" dirty="0"/>
        </a:p>
      </dsp:txBody>
      <dsp:txXfrm>
        <a:off x="5635800" y="3175807"/>
        <a:ext cx="4320000" cy="326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6A0E9-1CF2-4F64-88F8-68A92BD38DF1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Dårlig kontroll i ’19</a:t>
          </a:r>
          <a:endParaRPr lang="en-US" sz="2800" kern="1200"/>
        </a:p>
      </dsp:txBody>
      <dsp:txXfrm>
        <a:off x="19451" y="19451"/>
        <a:ext cx="7620120" cy="625190"/>
      </dsp:txXfrm>
    </dsp:sp>
    <dsp:sp modelId="{1435223D-980E-4194-9153-664FC7849A55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C-19Kaos i ’20 og ‘21</a:t>
          </a:r>
          <a:endParaRPr lang="en-US" sz="2800" kern="1200"/>
        </a:p>
      </dsp:txBody>
      <dsp:txXfrm>
        <a:off x="647801" y="775779"/>
        <a:ext cx="7315515" cy="625190"/>
      </dsp:txXfrm>
    </dsp:sp>
    <dsp:sp modelId="{C2F7196B-B5BB-4F98-B2A9-E752993009A3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‘22 i minus</a:t>
          </a:r>
          <a:endParaRPr lang="en-US" sz="2800" kern="1200"/>
        </a:p>
      </dsp:txBody>
      <dsp:txXfrm>
        <a:off x="1276151" y="1532107"/>
        <a:ext cx="7315515" cy="625190"/>
      </dsp:txXfrm>
    </dsp:sp>
    <dsp:sp modelId="{F7C49CE1-DF17-4166-9D4D-A63F7DD3BBA2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Vi </a:t>
          </a:r>
          <a:r>
            <a:rPr lang="en-GB" sz="2800" kern="1200" dirty="0" err="1"/>
            <a:t>har</a:t>
          </a:r>
          <a:r>
            <a:rPr lang="en-GB" sz="2800" kern="1200" dirty="0"/>
            <a:t> </a:t>
          </a:r>
          <a:r>
            <a:rPr lang="en-GB" sz="2800" kern="1200" dirty="0" err="1"/>
            <a:t>kontroll</a:t>
          </a:r>
          <a:r>
            <a:rPr lang="en-GB" sz="2800" kern="1200" dirty="0"/>
            <a:t> </a:t>
          </a:r>
          <a:r>
            <a:rPr lang="en-GB" sz="2800" kern="1200" dirty="0">
              <a:sym typeface="Wingdings" panose="05000000000000000000" pitchFamily="2" charset="2"/>
            </a:rPr>
            <a:t></a:t>
          </a:r>
          <a:endParaRPr lang="en-US" sz="2800" kern="1200" dirty="0"/>
        </a:p>
      </dsp:txBody>
      <dsp:txXfrm>
        <a:off x="1904501" y="2288435"/>
        <a:ext cx="7315515" cy="625190"/>
      </dsp:txXfrm>
    </dsp:sp>
    <dsp:sp modelId="{0131256D-1961-4221-B196-8C4B508BA098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Budsjett foreslås i hovedtrekk uendret</a:t>
          </a:r>
          <a:endParaRPr lang="en-US" sz="2800" kern="1200"/>
        </a:p>
      </dsp:txBody>
      <dsp:txXfrm>
        <a:off x="2532851" y="3044763"/>
        <a:ext cx="7315515" cy="625190"/>
      </dsp:txXfrm>
    </dsp:sp>
    <dsp:sp modelId="{6207DE63-12B3-4F2D-A597-6A83E467E6C8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079890" y="485156"/>
        <a:ext cx="237414" cy="324824"/>
      </dsp:txXfrm>
    </dsp:sp>
    <dsp:sp modelId="{22550964-DF91-4B29-87CC-97D912E0FE53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708241" y="1241484"/>
        <a:ext cx="237414" cy="324824"/>
      </dsp:txXfrm>
    </dsp:sp>
    <dsp:sp modelId="{9B0ACE13-9B04-4D0D-ADFD-879B80C96E01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336591" y="1986744"/>
        <a:ext cx="237414" cy="324824"/>
      </dsp:txXfrm>
    </dsp:sp>
    <dsp:sp modelId="{195AA577-B10E-4B06-9CCC-A1AF5E4289E3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964941" y="2750451"/>
        <a:ext cx="237414" cy="324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EE9F-317E-4F27-AB64-61F318BED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763B6-87BD-4434-BFD5-B40B1AABB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808A5-61E0-4F39-AF99-815139DE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6C60E-C0C9-4807-8756-63436198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F20EE-0D12-4520-A317-CF28ADE9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C2590-F951-45D3-A58D-3C3C78685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42546-A4AC-409A-B738-826A373E3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621F1-E852-4699-82B8-2F20CE7B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7BC20-3333-4DF3-BFBA-07CEF3775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A00F3-29E3-4CCA-B1AE-F840FAF55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7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30A8-C0EA-4A4A-9D7D-C05CD4016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138A2-7ED3-4D3C-B88B-65353FB2B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AA524-0E00-4F05-8C0B-C04DE6147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420C3-775A-4253-A22E-4EFAE6DD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93E11-8654-4957-AB14-7F7D1BD9A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86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8FB58-24B1-4B7D-898F-EDDB8FBD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06B26-BCBA-4A57-9CD5-605C3A97A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F068B-7808-44BF-9EF3-602E4DB12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AE4E8-449C-441D-9552-8D36DAAB0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2E4A8-EB15-4E26-8D5D-11D92B0EF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0ABC7-0F62-4D1B-85A2-A666DFC8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45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632B5-BE2F-4866-9751-9A964CFEA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A51C1-0ADF-4599-9F49-89E1500C6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7C0A76-305D-487B-9B58-19BECF2A3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D514FA-F308-4DFD-999C-746779AC3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7420DE-F3DF-4D92-A169-10B5CC1601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C6816D-03CF-4591-BD08-742090084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C4B879-247E-41CD-8546-BB838FA9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83AA49-89FD-47FB-A088-49719D8A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67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936A2-C962-4C87-9FDB-39522E7A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EB8DD-587E-4F50-83E6-3E5D6B212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CACDE-2150-48AD-ABFE-6D05BA33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C4679-BD50-409C-885A-0ACD3E65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40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3111F8-23C4-4C3E-82DB-F4F8CE865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E67312-1C80-4DEF-8DD3-291504B2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9D5BD-C822-459F-823E-1496C7CB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2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EE8B-408F-4711-A8D8-F39272C2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B259-E529-45E7-8668-8733B161C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A779D-EF56-4955-A250-C958885A3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3B6F4-54B4-41F3-8696-22E9DCDA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8026F-21DB-4FBC-815C-1923648F2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E3409-494D-49EE-BE82-DE8D64F0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425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D94E-9CBF-47AF-8BC2-F9623B11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98641-8F52-47B0-942F-9621470C8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D3732-DD06-4CA9-A1F1-5A727EA53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68ADDD-42F6-4230-92B8-01B0FB82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B7507-0828-44B2-AD40-18C2E42C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B2089-6A41-4EC3-9B48-1452FF743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322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0806E-8546-4024-9B6C-B1317B80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72FBA3-B403-4EC6-92CD-9DF28F4A1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968A4-7CE4-48CD-87B4-BA8AF1EDE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15428-ADAB-4946-9E89-2B49F03CD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A3457-6A92-40BC-A8FD-666095CF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24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6B4983-003C-49C0-BF82-55F2377D04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BFE9F-BFE2-4771-8DBE-AB3F35E05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25F1C-44D6-4D52-A3E3-40615BE30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65238-FA40-4B66-81B4-755DF24F3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9FA74-586C-4278-BE05-6B4AB733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1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39F85E-5D88-4984-9366-C2DD3C92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DF5A9-C8A7-49B5-A1FA-127CF416F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53F45-8B45-4BB3-A17D-51EE35A3D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3E800-AAC2-4F67-BA08-8C7CB5EF7F9F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663BE-DF89-4544-BDB5-9AFDCACDA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20859-C89A-4CAE-8C32-FEC580413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60601-EBCB-4168-BF4E-CCA6DAB12A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08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CCF1D8-C65C-4A3E-97A5-65C5A9BB2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lang="en-GB" sz="7000"/>
              <a:t>Årlig møte Vestre Bærum LIL håndball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2E99B-DF91-4BCE-9006-F422F1235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en-GB" dirty="0"/>
              <a:t>7 mars 2023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54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D4BE-421D-472F-BB35-F64C5E0AF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Referat</a:t>
            </a:r>
            <a:r>
              <a:rPr lang="en-GB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B27F8-238C-4EE7-84FA-04F5C9FDF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0129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5BF67A-D61A-4E92-ADC7-64E8CAE5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/>
              <a:t>Agenda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22D5CB-5C63-920C-4B69-81161AB3DD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9282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140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2F9423-F4B1-45D4-8445-E9991ECCB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E1834C-6263-4CAD-8E8C-3316A036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97" y="518649"/>
            <a:ext cx="9882278" cy="1067634"/>
          </a:xfrm>
        </p:spPr>
        <p:txBody>
          <a:bodyPr anchor="ctr">
            <a:normAutofit/>
          </a:bodyPr>
          <a:lstStyle/>
          <a:p>
            <a:r>
              <a:rPr lang="en-GB" dirty="0" err="1"/>
              <a:t>Regnskap</a:t>
            </a:r>
            <a:r>
              <a:rPr lang="en-GB" dirty="0"/>
              <a:t> 2022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628863"/>
            <a:ext cx="1128382" cy="847206"/>
            <a:chOff x="8183879" y="1000124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036F7D-2990-46CF-A5A7-9E41D18AF2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981701"/>
              </p:ext>
            </p:extLst>
          </p:nvPr>
        </p:nvGraphicFramePr>
        <p:xfrm>
          <a:off x="629854" y="1860604"/>
          <a:ext cx="10907490" cy="4094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13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E4FC9-8359-4074-BBD0-8093C455E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GB" sz="4000"/>
              <a:t>Generelle kommentarer om regnskapet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2F953-4341-4C57-9E18-0419FA912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414874" cy="3536236"/>
          </a:xfrm>
        </p:spPr>
        <p:txBody>
          <a:bodyPr>
            <a:normAutofit/>
          </a:bodyPr>
          <a:lstStyle/>
          <a:p>
            <a:r>
              <a:rPr lang="en-GB" sz="2200" dirty="0"/>
              <a:t>2019 </a:t>
            </a:r>
            <a:r>
              <a:rPr lang="en-GB" sz="2200" dirty="0" err="1"/>
              <a:t>resultat</a:t>
            </a:r>
            <a:r>
              <a:rPr lang="en-GB" sz="2200" dirty="0"/>
              <a:t> </a:t>
            </a:r>
            <a:r>
              <a:rPr lang="en-GB" sz="2200" dirty="0" err="1"/>
              <a:t>rotete</a:t>
            </a:r>
            <a:endParaRPr lang="en-GB" sz="2200" dirty="0"/>
          </a:p>
          <a:p>
            <a:r>
              <a:rPr lang="en-GB" sz="2200" dirty="0"/>
              <a:t>2020 </a:t>
            </a:r>
            <a:r>
              <a:rPr lang="en-GB" sz="2200" dirty="0" err="1"/>
              <a:t>og</a:t>
            </a:r>
            <a:r>
              <a:rPr lang="en-GB" sz="2200" dirty="0"/>
              <a:t> 2021 </a:t>
            </a:r>
            <a:r>
              <a:rPr lang="en-GB" sz="2200" dirty="0" err="1"/>
              <a:t>preget</a:t>
            </a:r>
            <a:r>
              <a:rPr lang="en-GB" sz="2200" dirty="0"/>
              <a:t> </a:t>
            </a:r>
            <a:r>
              <a:rPr lang="en-GB" sz="2200" dirty="0" err="1"/>
              <a:t>av</a:t>
            </a:r>
            <a:r>
              <a:rPr lang="en-GB" sz="2200" dirty="0"/>
              <a:t> Covid-19</a:t>
            </a:r>
          </a:p>
          <a:p>
            <a:r>
              <a:rPr lang="en-GB" sz="2200" dirty="0" err="1"/>
              <a:t>Økonomisk</a:t>
            </a:r>
            <a:r>
              <a:rPr lang="en-GB" sz="2200" dirty="0"/>
              <a:t> </a:t>
            </a:r>
            <a:r>
              <a:rPr lang="en-GB" sz="2200" dirty="0" err="1"/>
              <a:t>kontroll</a:t>
            </a:r>
            <a:r>
              <a:rPr lang="en-GB" sz="2200" dirty="0"/>
              <a:t> </a:t>
            </a:r>
            <a:r>
              <a:rPr lang="en-GB" sz="2200" dirty="0" err="1"/>
              <a:t>sterkt</a:t>
            </a:r>
            <a:r>
              <a:rPr lang="en-GB" sz="2200" dirty="0"/>
              <a:t> </a:t>
            </a:r>
            <a:r>
              <a:rPr lang="en-GB" sz="2200" dirty="0" err="1"/>
              <a:t>prioritert</a:t>
            </a:r>
            <a:r>
              <a:rPr lang="en-GB" sz="2200" dirty="0"/>
              <a:t> (full </a:t>
            </a:r>
            <a:r>
              <a:rPr lang="en-GB" sz="2200" dirty="0" err="1"/>
              <a:t>effekt</a:t>
            </a:r>
            <a:r>
              <a:rPr lang="en-GB" sz="2200" dirty="0"/>
              <a:t> 2021)</a:t>
            </a:r>
          </a:p>
          <a:p>
            <a:r>
              <a:rPr lang="en-GB" sz="2200" dirty="0" err="1"/>
              <a:t>Økt</a:t>
            </a:r>
            <a:r>
              <a:rPr lang="en-GB" sz="2200" dirty="0"/>
              <a:t> </a:t>
            </a:r>
            <a:r>
              <a:rPr lang="en-GB" sz="2200" dirty="0" err="1"/>
              <a:t>stillingsbrøk</a:t>
            </a:r>
            <a:r>
              <a:rPr lang="en-GB" sz="2200" dirty="0"/>
              <a:t> for fast </a:t>
            </a:r>
            <a:r>
              <a:rPr lang="en-GB" sz="2200" dirty="0" err="1"/>
              <a:t>ansatt</a:t>
            </a:r>
            <a:endParaRPr lang="en-GB" sz="2200" dirty="0"/>
          </a:p>
          <a:p>
            <a:r>
              <a:rPr lang="en-GB" sz="2200" dirty="0" err="1"/>
              <a:t>Endringer</a:t>
            </a:r>
            <a:r>
              <a:rPr lang="en-GB" sz="2200" dirty="0"/>
              <a:t> </a:t>
            </a:r>
            <a:r>
              <a:rPr lang="en-GB" sz="2200" dirty="0" err="1"/>
              <a:t>i</a:t>
            </a:r>
            <a:r>
              <a:rPr lang="en-GB" sz="2200" dirty="0"/>
              <a:t> </a:t>
            </a:r>
            <a:r>
              <a:rPr lang="en-GB" sz="2200" dirty="0" err="1"/>
              <a:t>utgiftsføring</a:t>
            </a:r>
            <a:r>
              <a:rPr lang="en-GB" sz="2200" dirty="0"/>
              <a:t> </a:t>
            </a:r>
            <a:r>
              <a:rPr lang="en-GB" sz="2200" dirty="0" err="1"/>
              <a:t>mellom</a:t>
            </a:r>
            <a:r>
              <a:rPr lang="en-GB" sz="2200" dirty="0"/>
              <a:t> håndball og LIL</a:t>
            </a:r>
          </a:p>
          <a:p>
            <a:r>
              <a:rPr lang="en-GB" sz="2200" dirty="0" err="1"/>
              <a:t>Færre</a:t>
            </a:r>
            <a:r>
              <a:rPr lang="en-GB" sz="2200" dirty="0"/>
              <a:t> </a:t>
            </a:r>
            <a:r>
              <a:rPr lang="en-GB" sz="2200" dirty="0" err="1"/>
              <a:t>medlemmer</a:t>
            </a:r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65496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C0CF-9333-4388-9AE6-B2ED7FEA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Inntekter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1FFF4-0962-450E-ABC9-0BAC2BF8F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02442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+ Pocket Valley Cup</a:t>
            </a:r>
          </a:p>
          <a:p>
            <a:pPr marL="0" indent="0">
              <a:buNone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Dugnad</a:t>
            </a:r>
          </a:p>
          <a:p>
            <a:pPr>
              <a:buFontTx/>
              <a:buChar char="-"/>
            </a:pPr>
            <a:r>
              <a:rPr lang="en-GB" dirty="0" err="1"/>
              <a:t>Treningsavgift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C20F6E-2E03-3AC9-5E11-BEFFBEC92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197" y="1173624"/>
            <a:ext cx="8923638" cy="451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5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C0CF-9333-4388-9AE6-B2ED7FEA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Utgifter</a:t>
            </a:r>
            <a:endParaRPr lang="en-GB" dirty="0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894D2D86-C78F-4CE5-90BA-354D6D833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354042"/>
              </p:ext>
            </p:extLst>
          </p:nvPr>
        </p:nvGraphicFramePr>
        <p:xfrm>
          <a:off x="838199" y="1825625"/>
          <a:ext cx="1051560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893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9267E-610D-4FF0-A96A-A25818F16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Årsberetning</a:t>
            </a:r>
            <a:r>
              <a:rPr lang="en-GB" dirty="0"/>
              <a:t> – </a:t>
            </a:r>
            <a:r>
              <a:rPr lang="en-GB" dirty="0" err="1"/>
              <a:t>i</a:t>
            </a:r>
            <a:r>
              <a:rPr lang="en-GB" dirty="0"/>
              <a:t> grove </a:t>
            </a:r>
            <a:r>
              <a:rPr lang="en-GB" dirty="0" err="1"/>
              <a:t>trekk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D90B3-B227-41D6-AA96-97B7DD1DD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2022 var et </a:t>
            </a:r>
            <a:r>
              <a:rPr lang="en-GB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stabilt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år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 god </a:t>
            </a:r>
            <a:r>
              <a:rPr lang="en-GB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arbeidsro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Trenerstaben er i hovedsak beholdt, men med noen naturlige utskiftninger.</a:t>
            </a: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uoversiktlig økonomi med et betydelig underskudd i 2019 ble brakt under kontroll med et lite overskudd for 2020 og godt overskudd i 2021. </a:t>
            </a:r>
            <a:b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Budsjett stort sett uendret. Langsiktig fin kurs.</a:t>
            </a: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Engasjement og aktiviteten har vært høy. </a:t>
            </a:r>
          </a:p>
          <a:p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Medlemsmassen har gått noe ned grunnet sammenslåing og Covid-19.</a:t>
            </a:r>
          </a:p>
          <a:p>
            <a:r>
              <a:rPr lang="nb-NO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Sterk rekrutering og lite frafall gjør at vi har stor tro på fremtiden.</a:t>
            </a: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951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CA50-98EF-4858-BA95-4D86E53D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Årsberetning</a:t>
            </a:r>
            <a:r>
              <a:rPr lang="en-GB" dirty="0"/>
              <a:t> – </a:t>
            </a:r>
            <a:r>
              <a:rPr lang="en-GB" dirty="0" err="1"/>
              <a:t>sportslig</a:t>
            </a:r>
            <a:r>
              <a:rPr lang="en-GB" dirty="0"/>
              <a:t> </a:t>
            </a:r>
            <a:r>
              <a:rPr lang="en-GB" dirty="0" err="1"/>
              <a:t>aktivitet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B05C5-E392-4DC6-9A15-2C267F2B8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Tilbud</a:t>
            </a:r>
            <a:r>
              <a:rPr lang="en-GB" dirty="0"/>
              <a:t> for gutter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jenter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alle </a:t>
            </a:r>
            <a:r>
              <a:rPr lang="en-GB" dirty="0" err="1"/>
              <a:t>årsklasser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6 </a:t>
            </a:r>
            <a:r>
              <a:rPr lang="en-GB" dirty="0" err="1"/>
              <a:t>år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senior, med </a:t>
            </a:r>
            <a:r>
              <a:rPr lang="en-GB" dirty="0" err="1"/>
              <a:t>unntak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to </a:t>
            </a:r>
            <a:r>
              <a:rPr lang="en-GB" dirty="0" err="1"/>
              <a:t>kull</a:t>
            </a:r>
            <a:r>
              <a:rPr lang="en-GB" dirty="0"/>
              <a:t>!</a:t>
            </a:r>
          </a:p>
          <a:p>
            <a:r>
              <a:rPr lang="en-GB" dirty="0"/>
              <a:t>28 lag </a:t>
            </a:r>
            <a:r>
              <a:rPr lang="en-GB" dirty="0" err="1"/>
              <a:t>påmeldt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vårt</a:t>
            </a:r>
            <a:r>
              <a:rPr lang="en-GB" dirty="0"/>
              <a:t> </a:t>
            </a:r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regionsserien</a:t>
            </a:r>
            <a:r>
              <a:rPr lang="en-GB" dirty="0"/>
              <a:t>. </a:t>
            </a:r>
            <a:r>
              <a:rPr lang="en-GB" dirty="0" err="1"/>
              <a:t>Ytterligere</a:t>
            </a:r>
            <a:r>
              <a:rPr lang="en-GB" dirty="0"/>
              <a:t> lag i </a:t>
            </a:r>
            <a:r>
              <a:rPr lang="en-GB" dirty="0" err="1"/>
              <a:t>samarbeidsklubbers</a:t>
            </a:r>
            <a:r>
              <a:rPr lang="en-GB" dirty="0"/>
              <a:t> </a:t>
            </a:r>
            <a:r>
              <a:rPr lang="en-GB" dirty="0" err="1"/>
              <a:t>navn</a:t>
            </a:r>
            <a:r>
              <a:rPr lang="en-GB" dirty="0"/>
              <a:t>. </a:t>
            </a:r>
            <a:r>
              <a:rPr lang="en-GB" dirty="0" err="1"/>
              <a:t>Noen</a:t>
            </a:r>
            <a:r>
              <a:rPr lang="en-GB" dirty="0"/>
              <a:t> </a:t>
            </a:r>
            <a:r>
              <a:rPr lang="en-GB" dirty="0" err="1"/>
              <a:t>trukket</a:t>
            </a:r>
            <a:r>
              <a:rPr lang="en-GB" dirty="0"/>
              <a:t> </a:t>
            </a:r>
            <a:r>
              <a:rPr lang="en-GB" dirty="0" err="1"/>
              <a:t>etterhvert</a:t>
            </a:r>
            <a:r>
              <a:rPr lang="en-GB" dirty="0"/>
              <a:t>.</a:t>
            </a:r>
          </a:p>
          <a:p>
            <a:r>
              <a:rPr lang="en-GB" dirty="0" err="1"/>
              <a:t>Loppetassen</a:t>
            </a:r>
            <a:r>
              <a:rPr lang="en-GB" dirty="0"/>
              <a:t> og </a:t>
            </a:r>
            <a:r>
              <a:rPr lang="en-GB" dirty="0" err="1"/>
              <a:t>Minirunder</a:t>
            </a:r>
            <a:endParaRPr lang="en-GB" dirty="0"/>
          </a:p>
          <a:p>
            <a:r>
              <a:rPr lang="en-GB" dirty="0" err="1"/>
              <a:t>Håndballskole</a:t>
            </a:r>
            <a:r>
              <a:rPr lang="en-GB" dirty="0"/>
              <a:t> </a:t>
            </a:r>
            <a:r>
              <a:rPr lang="en-GB" dirty="0" err="1"/>
              <a:t>sommer</a:t>
            </a:r>
            <a:r>
              <a:rPr lang="en-GB" dirty="0"/>
              <a:t> </a:t>
            </a:r>
          </a:p>
          <a:p>
            <a:r>
              <a:rPr lang="en-GB" dirty="0" err="1"/>
              <a:t>Håndballskole</a:t>
            </a:r>
            <a:r>
              <a:rPr lang="en-GB" dirty="0"/>
              <a:t> for 6 </a:t>
            </a:r>
            <a:r>
              <a:rPr lang="en-GB" dirty="0" err="1"/>
              <a:t>og</a:t>
            </a:r>
            <a:r>
              <a:rPr lang="en-GB" dirty="0"/>
              <a:t> 7 </a:t>
            </a:r>
            <a:r>
              <a:rPr lang="en-GB" dirty="0" err="1"/>
              <a:t>åringer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lørdager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mandager</a:t>
            </a:r>
            <a:endParaRPr lang="en-GB" dirty="0"/>
          </a:p>
          <a:p>
            <a:r>
              <a:rPr lang="en-GB" dirty="0" err="1"/>
              <a:t>Håndball</a:t>
            </a:r>
            <a:r>
              <a:rPr lang="en-GB" dirty="0"/>
              <a:t> SFO</a:t>
            </a:r>
          </a:p>
        </p:txBody>
      </p:sp>
    </p:spTree>
    <p:extLst>
      <p:ext uri="{BB962C8B-B14F-4D97-AF65-F5344CB8AC3E}">
        <p14:creationId xmlns:p14="http://schemas.microsoft.com/office/powerpoint/2010/main" val="3808622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2834-C06C-4263-AE44-4D1221C4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Årsberetning</a:t>
            </a:r>
            <a:r>
              <a:rPr lang="en-GB" dirty="0"/>
              <a:t> - </a:t>
            </a:r>
            <a:r>
              <a:rPr lang="en-GB" dirty="0" err="1"/>
              <a:t>dommere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51D77-37E7-433A-8AEC-9D33D9325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Godt</a:t>
            </a:r>
            <a:r>
              <a:rPr lang="en-GB" dirty="0"/>
              <a:t> </a:t>
            </a:r>
            <a:r>
              <a:rPr lang="en-GB" dirty="0" err="1"/>
              <a:t>arbeid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 </a:t>
            </a:r>
            <a:r>
              <a:rPr lang="en-GB" dirty="0" err="1"/>
              <a:t>år</a:t>
            </a:r>
            <a:r>
              <a:rPr lang="en-GB" dirty="0"/>
              <a:t> </a:t>
            </a:r>
          </a:p>
          <a:p>
            <a:r>
              <a:rPr lang="en-GB" dirty="0" err="1"/>
              <a:t>Ytterligere</a:t>
            </a:r>
            <a:r>
              <a:rPr lang="en-GB" dirty="0"/>
              <a:t> </a:t>
            </a:r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fokus</a:t>
            </a:r>
            <a:endParaRPr lang="en-GB" dirty="0"/>
          </a:p>
          <a:p>
            <a:r>
              <a:rPr lang="en-GB" dirty="0"/>
              <a:t>Covid-19 </a:t>
            </a:r>
            <a:r>
              <a:rPr lang="en-GB" dirty="0" err="1"/>
              <a:t>begrenset</a:t>
            </a:r>
            <a:endParaRPr lang="en-GB" dirty="0"/>
          </a:p>
          <a:p>
            <a:r>
              <a:rPr lang="en-GB" dirty="0"/>
              <a:t>Line </a:t>
            </a:r>
            <a:r>
              <a:rPr lang="en-GB" dirty="0" err="1"/>
              <a:t>Blixt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Rolf Erik Eriksen</a:t>
            </a:r>
          </a:p>
          <a:p>
            <a:r>
              <a:rPr lang="en-GB" dirty="0"/>
              <a:t>Store planer</a:t>
            </a:r>
          </a:p>
        </p:txBody>
      </p:sp>
    </p:spTree>
    <p:extLst>
      <p:ext uri="{BB962C8B-B14F-4D97-AF65-F5344CB8AC3E}">
        <p14:creationId xmlns:p14="http://schemas.microsoft.com/office/powerpoint/2010/main" val="1758951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4ADC-A063-4B9C-8B3D-68F5479F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Årsberetning</a:t>
            </a:r>
            <a:r>
              <a:rPr lang="en-GB" dirty="0"/>
              <a:t> – </a:t>
            </a:r>
            <a:r>
              <a:rPr lang="en-GB" dirty="0" err="1"/>
              <a:t>Trenere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Lagledere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D2205-E260-4902-A350-FE34AAD19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66 </a:t>
            </a:r>
            <a:r>
              <a:rPr lang="en-GB" dirty="0" err="1"/>
              <a:t>trenere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lagledere</a:t>
            </a:r>
            <a:r>
              <a:rPr lang="en-GB" dirty="0"/>
              <a:t> </a:t>
            </a:r>
            <a:r>
              <a:rPr lang="en-GB" dirty="0" err="1"/>
              <a:t>registrert</a:t>
            </a:r>
            <a:endParaRPr lang="en-GB" dirty="0"/>
          </a:p>
          <a:p>
            <a:r>
              <a:rPr lang="en-GB" dirty="0"/>
              <a:t>14 </a:t>
            </a:r>
            <a:r>
              <a:rPr lang="en-GB" dirty="0" err="1"/>
              <a:t>egne</a:t>
            </a:r>
            <a:r>
              <a:rPr lang="en-GB" dirty="0"/>
              <a:t> </a:t>
            </a:r>
            <a:r>
              <a:rPr lang="en-GB" dirty="0" err="1"/>
              <a:t>trenere</a:t>
            </a:r>
            <a:r>
              <a:rPr lang="en-GB" dirty="0"/>
              <a:t> med </a:t>
            </a:r>
            <a:r>
              <a:rPr lang="en-GB" dirty="0" err="1"/>
              <a:t>kontrakt</a:t>
            </a:r>
            <a:r>
              <a:rPr lang="en-GB" dirty="0"/>
              <a:t> + 4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partnerklubber</a:t>
            </a:r>
            <a:endParaRPr lang="en-GB" dirty="0"/>
          </a:p>
          <a:p>
            <a:pPr lvl="1"/>
            <a:r>
              <a:rPr lang="en-GB" dirty="0"/>
              <a:t>G06, G05, G-junior, J06, J-junior har </a:t>
            </a:r>
            <a:r>
              <a:rPr lang="en-GB" dirty="0" err="1"/>
              <a:t>eksterne</a:t>
            </a:r>
            <a:r>
              <a:rPr lang="en-GB" dirty="0"/>
              <a:t> </a:t>
            </a:r>
            <a:r>
              <a:rPr lang="en-GB" dirty="0" err="1"/>
              <a:t>hovedtrenere</a:t>
            </a:r>
            <a:endParaRPr lang="en-GB" dirty="0"/>
          </a:p>
          <a:p>
            <a:pPr lvl="1"/>
            <a:r>
              <a:rPr lang="en-GB" dirty="0"/>
              <a:t>13 </a:t>
            </a:r>
            <a:r>
              <a:rPr lang="en-GB" dirty="0" err="1"/>
              <a:t>ungdomstrenere</a:t>
            </a:r>
            <a:r>
              <a:rPr lang="en-GB" dirty="0"/>
              <a:t> </a:t>
            </a:r>
            <a:r>
              <a:rPr lang="en-GB" dirty="0" err="1"/>
              <a:t>noen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med </a:t>
            </a:r>
            <a:r>
              <a:rPr lang="en-GB" dirty="0" err="1"/>
              <a:t>hovedansvar</a:t>
            </a:r>
            <a:endParaRPr lang="en-GB" dirty="0"/>
          </a:p>
          <a:p>
            <a:r>
              <a:rPr lang="en-GB" dirty="0" err="1"/>
              <a:t>Trener</a:t>
            </a:r>
            <a:r>
              <a:rPr lang="en-GB" dirty="0"/>
              <a:t> 1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dommer</a:t>
            </a:r>
            <a:r>
              <a:rPr lang="en-GB" dirty="0"/>
              <a:t> </a:t>
            </a:r>
            <a:r>
              <a:rPr lang="en-GB" dirty="0" err="1"/>
              <a:t>kurs</a:t>
            </a:r>
            <a:r>
              <a:rPr lang="en-GB" dirty="0"/>
              <a:t> </a:t>
            </a:r>
            <a:r>
              <a:rPr lang="en-GB" dirty="0" err="1"/>
              <a:t>kontinuerlig</a:t>
            </a:r>
            <a:endParaRPr lang="en-GB" dirty="0"/>
          </a:p>
          <a:p>
            <a:endParaRPr lang="en-GB" dirty="0"/>
          </a:p>
          <a:p>
            <a:r>
              <a:rPr lang="en-GB" dirty="0"/>
              <a:t>Vi </a:t>
            </a:r>
            <a:r>
              <a:rPr lang="en-GB" dirty="0" err="1"/>
              <a:t>ønsker</a:t>
            </a:r>
            <a:r>
              <a:rPr lang="en-GB" dirty="0"/>
              <a:t> å </a:t>
            </a:r>
            <a:r>
              <a:rPr lang="en-GB" dirty="0" err="1"/>
              <a:t>viderutvikle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gjengen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855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7C074-6076-401F-911C-3808F2E1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Årsberetning</a:t>
            </a:r>
            <a:r>
              <a:rPr lang="en-GB" dirty="0"/>
              <a:t> - </a:t>
            </a:r>
            <a:r>
              <a:rPr lang="en-GB" dirty="0" err="1"/>
              <a:t>politiattester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AA243-B4C3-4089-8376-CCD18EE10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Norges idrettsforbund jobber kontinuerlig for at idretten skal være et trygt og godt sted for alle medlemmer. Som en viktig del av dette arbeidet skal alle som utfører oppgaver i norsk idrett, som innebærer et ansvars- eller tillitsforhold overfor mindreårige eller personer med utviklingshemming, fremvise politiattest (barneomsorgsattest).</a:t>
            </a:r>
            <a:endParaRPr lang="en-GB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Alle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levert</a:t>
            </a:r>
            <a:endParaRPr lang="en-GB" dirty="0"/>
          </a:p>
          <a:p>
            <a:r>
              <a:rPr lang="en-GB" dirty="0" err="1"/>
              <a:t>Klubben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hver</a:t>
            </a:r>
            <a:r>
              <a:rPr lang="en-GB" dirty="0"/>
              <a:t> </a:t>
            </a:r>
            <a:r>
              <a:rPr lang="en-GB" dirty="0" err="1"/>
              <a:t>tid</a:t>
            </a:r>
            <a:r>
              <a:rPr lang="en-GB" dirty="0"/>
              <a:t> ha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orden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87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6BF80-E81E-425D-80B2-2C4FF2E1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Budsjett 2022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08B86D-E003-6C1C-665E-BD71A2C90F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15411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985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75C5B0E-A22D-4F87-8704-696D278508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90852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7824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DF74CF1-EA4F-448C-AFBF-67793751DC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30548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208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EE155-3366-425A-8B7F-75423EAFA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Treningsavgifter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6E7DE-FBD7-4FAF-8366-F60E803FF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029201" cy="4351338"/>
          </a:xfrm>
        </p:spPr>
        <p:txBody>
          <a:bodyPr>
            <a:normAutofit/>
          </a:bodyPr>
          <a:lstStyle/>
          <a:p>
            <a:r>
              <a:rPr lang="en-GB" dirty="0" err="1"/>
              <a:t>Holdes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vedtatt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‘19</a:t>
            </a:r>
          </a:p>
          <a:p>
            <a:r>
              <a:rPr lang="en-GB" dirty="0" err="1"/>
              <a:t>Avgift</a:t>
            </a:r>
            <a:r>
              <a:rPr lang="en-GB" dirty="0"/>
              <a:t> i forhold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mottatt</a:t>
            </a:r>
            <a:r>
              <a:rPr lang="en-GB" dirty="0"/>
              <a:t> </a:t>
            </a:r>
            <a:r>
              <a:rPr lang="en-GB" dirty="0" err="1"/>
              <a:t>ytelse</a:t>
            </a:r>
            <a:endParaRPr lang="en-GB" dirty="0"/>
          </a:p>
          <a:p>
            <a:r>
              <a:rPr lang="en-GB" dirty="0" err="1"/>
              <a:t>Sammenlignbart</a:t>
            </a:r>
            <a:r>
              <a:rPr lang="en-GB" dirty="0"/>
              <a:t> med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idretter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håndballklubber</a:t>
            </a:r>
            <a:endParaRPr lang="en-GB" dirty="0"/>
          </a:p>
          <a:p>
            <a:r>
              <a:rPr lang="en-GB" dirty="0"/>
              <a:t>Det </a:t>
            </a:r>
            <a:r>
              <a:rPr lang="en-GB" dirty="0" err="1"/>
              <a:t>gis</a:t>
            </a:r>
            <a:r>
              <a:rPr lang="en-GB" dirty="0"/>
              <a:t> 2 ½ </a:t>
            </a:r>
            <a:r>
              <a:rPr lang="en-GB" dirty="0" err="1"/>
              <a:t>fritak</a:t>
            </a:r>
            <a:r>
              <a:rPr lang="en-GB" dirty="0"/>
              <a:t> pr </a:t>
            </a:r>
            <a:r>
              <a:rPr lang="en-GB" dirty="0" err="1"/>
              <a:t>treningsgruppe</a:t>
            </a:r>
            <a:r>
              <a:rPr lang="en-GB" dirty="0"/>
              <a:t>. </a:t>
            </a:r>
          </a:p>
          <a:p>
            <a:r>
              <a:rPr lang="en-GB" dirty="0" err="1"/>
              <a:t>Gruppestyremedlemmer</a:t>
            </a:r>
            <a:r>
              <a:rPr lang="en-GB" dirty="0"/>
              <a:t> </a:t>
            </a:r>
            <a:r>
              <a:rPr lang="en-GB" dirty="0" err="1"/>
              <a:t>gis</a:t>
            </a:r>
            <a:r>
              <a:rPr lang="en-GB" dirty="0"/>
              <a:t> </a:t>
            </a:r>
            <a:r>
              <a:rPr lang="en-GB" dirty="0" err="1"/>
              <a:t>fritak</a:t>
            </a:r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261195-678C-42DD-A621-67EB459AD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680" y="1906855"/>
            <a:ext cx="6405320" cy="418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6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92234-A21B-4842-BBEA-27906CAB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Fokus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videre</a:t>
            </a:r>
            <a:r>
              <a:rPr lang="en-GB" dirty="0"/>
              <a:t> </a:t>
            </a:r>
            <a:r>
              <a:rPr lang="en-GB" dirty="0" err="1"/>
              <a:t>arbeid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4CB9B-5437-4ACB-A81F-D658D6F5D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Opprettholde</a:t>
            </a:r>
            <a:r>
              <a:rPr lang="en-GB" dirty="0"/>
              <a:t> </a:t>
            </a:r>
            <a:r>
              <a:rPr lang="en-GB" dirty="0" err="1"/>
              <a:t>kontroll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ansvarlig</a:t>
            </a:r>
            <a:r>
              <a:rPr lang="en-GB" dirty="0"/>
              <a:t> drift</a:t>
            </a:r>
          </a:p>
          <a:p>
            <a:r>
              <a:rPr lang="en-GB" dirty="0" err="1"/>
              <a:t>Snu</a:t>
            </a:r>
            <a:r>
              <a:rPr lang="en-GB" dirty="0"/>
              <a:t> </a:t>
            </a:r>
            <a:r>
              <a:rPr lang="en-GB" dirty="0" err="1"/>
              <a:t>langvarig</a:t>
            </a:r>
            <a:r>
              <a:rPr lang="en-GB" dirty="0"/>
              <a:t> negative trend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medlemstall</a:t>
            </a:r>
            <a:endParaRPr lang="en-GB" dirty="0"/>
          </a:p>
          <a:p>
            <a:pPr lvl="1"/>
            <a:r>
              <a:rPr lang="en-GB" dirty="0" err="1"/>
              <a:t>Sterk</a:t>
            </a:r>
            <a:r>
              <a:rPr lang="en-GB" dirty="0"/>
              <a:t> </a:t>
            </a:r>
            <a:r>
              <a:rPr lang="en-GB" dirty="0" err="1"/>
              <a:t>økning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rekrutteringsarbeid</a:t>
            </a:r>
            <a:endParaRPr lang="en-GB" dirty="0"/>
          </a:p>
          <a:p>
            <a:pPr lvl="1"/>
            <a:r>
              <a:rPr lang="en-GB" dirty="0" err="1"/>
              <a:t>Synlighet</a:t>
            </a:r>
            <a:endParaRPr lang="en-GB" dirty="0"/>
          </a:p>
          <a:p>
            <a:pPr lvl="1"/>
            <a:r>
              <a:rPr lang="en-GB" dirty="0" err="1"/>
              <a:t>Geografi</a:t>
            </a:r>
            <a:endParaRPr lang="en-GB" dirty="0"/>
          </a:p>
          <a:p>
            <a:pPr lvl="1"/>
            <a:r>
              <a:rPr lang="en-GB" dirty="0"/>
              <a:t>Skal ha det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tilbudet</a:t>
            </a:r>
            <a:r>
              <a:rPr lang="en-GB" dirty="0"/>
              <a:t> – for alle</a:t>
            </a:r>
          </a:p>
          <a:p>
            <a:r>
              <a:rPr lang="en-GB" dirty="0" err="1"/>
              <a:t>Gode</a:t>
            </a:r>
            <a:r>
              <a:rPr lang="en-GB" dirty="0"/>
              <a:t> </a:t>
            </a:r>
            <a:r>
              <a:rPr lang="en-GB" dirty="0" err="1"/>
              <a:t>foreldregrupper</a:t>
            </a:r>
            <a:endParaRPr lang="en-GB" dirty="0"/>
          </a:p>
          <a:p>
            <a:r>
              <a:rPr lang="en-GB" dirty="0" err="1"/>
              <a:t>Jobbe</a:t>
            </a:r>
            <a:r>
              <a:rPr lang="en-GB" dirty="0"/>
              <a:t> </a:t>
            </a:r>
            <a:r>
              <a:rPr lang="en-GB" dirty="0" err="1"/>
              <a:t>tett</a:t>
            </a:r>
            <a:r>
              <a:rPr lang="en-GB" dirty="0"/>
              <a:t> </a:t>
            </a:r>
            <a:r>
              <a:rPr lang="en-GB" dirty="0" err="1"/>
              <a:t>sammen</a:t>
            </a:r>
            <a:r>
              <a:rPr lang="en-GB" dirty="0"/>
              <a:t> med </a:t>
            </a:r>
            <a:r>
              <a:rPr lang="en-GB" dirty="0" err="1"/>
              <a:t>klubbene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region I et </a:t>
            </a:r>
            <a:r>
              <a:rPr lang="en-GB" dirty="0" err="1"/>
              <a:t>felles</a:t>
            </a:r>
            <a:r>
              <a:rPr lang="en-GB" dirty="0"/>
              <a:t> </a:t>
            </a:r>
            <a:r>
              <a:rPr lang="en-GB" dirty="0" err="1"/>
              <a:t>prosjekt</a:t>
            </a:r>
            <a:r>
              <a:rPr lang="en-GB" dirty="0"/>
              <a:t> om å </a:t>
            </a:r>
            <a:r>
              <a:rPr lang="en-GB" dirty="0" err="1"/>
              <a:t>aktivisere</a:t>
            </a:r>
            <a:r>
              <a:rPr lang="en-GB" dirty="0"/>
              <a:t> barn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unge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håndball</a:t>
            </a:r>
            <a:endParaRPr lang="en-GB" dirty="0"/>
          </a:p>
          <a:p>
            <a:r>
              <a:rPr lang="en-GB" dirty="0" err="1"/>
              <a:t>Forbedre</a:t>
            </a:r>
            <a:r>
              <a:rPr lang="en-GB" dirty="0"/>
              <a:t> </a:t>
            </a:r>
            <a:r>
              <a:rPr lang="en-GB" dirty="0" err="1"/>
              <a:t>kommunikasjon</a:t>
            </a:r>
            <a:r>
              <a:rPr lang="en-GB" dirty="0"/>
              <a:t>. Facebook for </a:t>
            </a:r>
            <a:r>
              <a:rPr lang="en-GB" dirty="0" err="1"/>
              <a:t>flyktig</a:t>
            </a:r>
            <a:r>
              <a:rPr lang="en-GB" dirty="0"/>
              <a:t> </a:t>
            </a:r>
            <a:r>
              <a:rPr lang="en-GB" dirty="0" err="1"/>
              <a:t>informasjon</a:t>
            </a:r>
            <a:r>
              <a:rPr lang="en-GB" dirty="0"/>
              <a:t> lil.no for </a:t>
            </a:r>
            <a:r>
              <a:rPr lang="en-GB" dirty="0" err="1"/>
              <a:t>informasjon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permanent art </a:t>
            </a:r>
          </a:p>
        </p:txBody>
      </p:sp>
    </p:spTree>
    <p:extLst>
      <p:ext uri="{BB962C8B-B14F-4D97-AF65-F5344CB8AC3E}">
        <p14:creationId xmlns:p14="http://schemas.microsoft.com/office/powerpoint/2010/main" val="787530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722D0-C99B-4215-9BA8-049B7807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Innstilling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valg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gruppestyremedlemmer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3EA6D-EEBF-4C7E-AF9A-46D424571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Frank Hammer tar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gjenvalg</a:t>
            </a:r>
            <a:endParaRPr lang="en-GB" dirty="0"/>
          </a:p>
          <a:p>
            <a:r>
              <a:rPr lang="en-GB" dirty="0"/>
              <a:t>Karine </a:t>
            </a:r>
            <a:r>
              <a:rPr lang="en-GB" dirty="0" err="1"/>
              <a:t>Kampesæter</a:t>
            </a:r>
            <a:r>
              <a:rPr lang="en-GB" dirty="0"/>
              <a:t> </a:t>
            </a:r>
            <a:r>
              <a:rPr lang="en-GB" dirty="0" err="1"/>
              <a:t>ønsker</a:t>
            </a:r>
            <a:r>
              <a:rPr lang="en-GB" dirty="0"/>
              <a:t> å </a:t>
            </a:r>
            <a:r>
              <a:rPr lang="en-GB" dirty="0" err="1"/>
              <a:t>stille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valg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fast </a:t>
            </a:r>
            <a:r>
              <a:rPr lang="en-GB" dirty="0" err="1"/>
              <a:t>møtende</a:t>
            </a:r>
            <a:r>
              <a:rPr lang="en-GB" dirty="0"/>
              <a:t> </a:t>
            </a:r>
            <a:r>
              <a:rPr lang="en-GB" dirty="0" err="1"/>
              <a:t>medlem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et </a:t>
            </a:r>
            <a:r>
              <a:rPr lang="en-GB" dirty="0" err="1"/>
              <a:t>år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</a:t>
            </a:r>
            <a:r>
              <a:rPr lang="en-GB" dirty="0" err="1"/>
              <a:t>medlem</a:t>
            </a:r>
            <a:endParaRPr lang="en-GB" dirty="0"/>
          </a:p>
          <a:p>
            <a:r>
              <a:rPr lang="nb-NO" dirty="0"/>
              <a:t>Joachim Øwre Israelbakk ønsker å stille til valg som vara medlem</a:t>
            </a:r>
            <a:br>
              <a:rPr lang="nb-NO" dirty="0"/>
            </a:br>
            <a:r>
              <a:rPr lang="nb-NO" sz="2400" i="1" dirty="0"/>
              <a:t>Bosatt på Bærums Verk med kone og 3 barn (7, 10 og 13 år). Ingen bakgrunn som håndballspiller, men med et brennende engasjement for lokalidretten. Opptatt av trivsel og inkludering – alle skal med! Er i dag lagleder for J2012/2013, samt har et barn på håndballskolen (2015). Har også erfaring fra diverse styreverv innenfor privat- og næringsvirksomhet.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157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D8FC272BF493449D071BA4BC2F4C67" ma:contentTypeVersion="15" ma:contentTypeDescription="Opprett et nytt dokument." ma:contentTypeScope="" ma:versionID="a3a890c08583357ccc75978709bfc188">
  <xsd:schema xmlns:xsd="http://www.w3.org/2001/XMLSchema" xmlns:xs="http://www.w3.org/2001/XMLSchema" xmlns:p="http://schemas.microsoft.com/office/2006/metadata/properties" xmlns:ns2="328f1a6e-202e-4316-a163-40d1ce5d41ad" xmlns:ns3="54133af7-3471-4ed7-8292-4983a5cd9ad4" targetNamespace="http://schemas.microsoft.com/office/2006/metadata/properties" ma:root="true" ma:fieldsID="b2a035d06246b217409f7f90e872303c" ns2:_="" ns3:_="">
    <xsd:import namespace="328f1a6e-202e-4316-a163-40d1ce5d41ad"/>
    <xsd:import namespace="54133af7-3471-4ed7-8292-4983a5cd9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f1a6e-202e-4316-a163-40d1ce5d4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d5067bdd-ab73-4ceb-a84d-296b3e5c4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33af7-3471-4ed7-8292-4983a5cd9ad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feea59-0041-4df2-bd36-36c539c9fb5c}" ma:internalName="TaxCatchAll" ma:showField="CatchAllData" ma:web="54133af7-3471-4ed7-8292-4983a5cd9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8f1a6e-202e-4316-a163-40d1ce5d41ad">
      <Terms xmlns="http://schemas.microsoft.com/office/infopath/2007/PartnerControls"/>
    </lcf76f155ced4ddcb4097134ff3c332f>
    <TaxCatchAll xmlns="54133af7-3471-4ed7-8292-4983a5cd9ad4" xsi:nil="true"/>
  </documentManagement>
</p:properties>
</file>

<file path=customXml/itemProps1.xml><?xml version="1.0" encoding="utf-8"?>
<ds:datastoreItem xmlns:ds="http://schemas.openxmlformats.org/officeDocument/2006/customXml" ds:itemID="{0CF69C70-A240-428B-B98B-088F5B9F0520}"/>
</file>

<file path=customXml/itemProps2.xml><?xml version="1.0" encoding="utf-8"?>
<ds:datastoreItem xmlns:ds="http://schemas.openxmlformats.org/officeDocument/2006/customXml" ds:itemID="{7FE0E020-48FE-4193-81A4-4C04FAFEEC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0B4CC0-47B2-42C4-99F7-3B71F1E9225A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fa68dff9-02d3-493d-80c4-3e6810cc97cf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7423</TotalTime>
  <Words>654</Words>
  <Application>Microsoft Office PowerPoint</Application>
  <PresentationFormat>Widescreen</PresentationFormat>
  <Paragraphs>91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Årlig møte Vestre Bærum LIL håndball</vt:lpstr>
      <vt:lpstr>Referat </vt:lpstr>
      <vt:lpstr>Agenda</vt:lpstr>
      <vt:lpstr>Regnskap 2022</vt:lpstr>
      <vt:lpstr>Generelle kommentarer om regnskapet</vt:lpstr>
      <vt:lpstr>Inntekter</vt:lpstr>
      <vt:lpstr>Utgifter</vt:lpstr>
      <vt:lpstr>Årsberetning – i grove trekk</vt:lpstr>
      <vt:lpstr>Årsberetning – sportslig aktivitet</vt:lpstr>
      <vt:lpstr>Årsberetning - dommere</vt:lpstr>
      <vt:lpstr>Årsberetning – Trenere og Lagledere</vt:lpstr>
      <vt:lpstr>Årsberetning - politiattester</vt:lpstr>
      <vt:lpstr>Budsjett 2022</vt:lpstr>
      <vt:lpstr>PowerPoint-presentasjon</vt:lpstr>
      <vt:lpstr>PowerPoint-presentasjon</vt:lpstr>
      <vt:lpstr>Treningsavgifter</vt:lpstr>
      <vt:lpstr>Fokus og videre arbeid</vt:lpstr>
      <vt:lpstr>Innstilling til valg av gruppestyremedlemmer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Årlig møte Vestre Bærum LIL håndball</dc:title>
  <dc:creator>Jonas Røstad</dc:creator>
  <cp:lastModifiedBy>Linda Lynaas Wulff</cp:lastModifiedBy>
  <cp:revision>24</cp:revision>
  <dcterms:created xsi:type="dcterms:W3CDTF">2021-03-07T15:29:37Z</dcterms:created>
  <dcterms:modified xsi:type="dcterms:W3CDTF">2023-03-08T12:56:42Z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0x01010062D8FC272BF493449D071BA4BC2F4C67</vt:lpwstr>
  </property>
</Properties>
</file>