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5" r:id="rId2"/>
    <p:sldId id="405" r:id="rId3"/>
    <p:sldId id="397" r:id="rId4"/>
    <p:sldId id="409" r:id="rId5"/>
    <p:sldId id="411" r:id="rId6"/>
    <p:sldId id="416" r:id="rId7"/>
    <p:sldId id="428" r:id="rId8"/>
    <p:sldId id="429" r:id="rId9"/>
    <p:sldId id="433" r:id="rId10"/>
    <p:sldId id="438" r:id="rId11"/>
    <p:sldId id="440" r:id="rId12"/>
    <p:sldId id="447" r:id="rId13"/>
    <p:sldId id="442" r:id="rId14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60" autoAdjust="0"/>
    <p:restoredTop sz="83137" autoAdjust="0"/>
  </p:normalViewPr>
  <p:slideViewPr>
    <p:cSldViewPr>
      <p:cViewPr varScale="1">
        <p:scale>
          <a:sx n="44" d="100"/>
          <a:sy n="44" d="100"/>
        </p:scale>
        <p:origin x="1451" y="49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96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ld rostad" userId="e305aceaf5ee34af" providerId="LiveId" clId="{BB8BFBC6-9C54-4D67-B0DF-34AA6A9596D8}"/>
    <pc:docChg chg="delSld modSld">
      <pc:chgData name="arild rostad" userId="e305aceaf5ee34af" providerId="LiveId" clId="{BB8BFBC6-9C54-4D67-B0DF-34AA6A9596D8}" dt="2026-09-29T14:39:26.622" v="64" actId="47"/>
      <pc:docMkLst>
        <pc:docMk/>
      </pc:docMkLst>
      <pc:sldChg chg="del">
        <pc:chgData name="arild rostad" userId="e305aceaf5ee34af" providerId="LiveId" clId="{BB8BFBC6-9C54-4D67-B0DF-34AA6A9596D8}" dt="2026-09-29T14:37:07.055" v="16" actId="47"/>
        <pc:sldMkLst>
          <pc:docMk/>
          <pc:sldMk cId="1119805051" sldId="393"/>
        </pc:sldMkLst>
      </pc:sldChg>
      <pc:sldChg chg="del">
        <pc:chgData name="arild rostad" userId="e305aceaf5ee34af" providerId="LiveId" clId="{BB8BFBC6-9C54-4D67-B0DF-34AA6A9596D8}" dt="2026-09-29T14:35:59.199" v="1" actId="47"/>
        <pc:sldMkLst>
          <pc:docMk/>
          <pc:sldMk cId="3092608625" sldId="394"/>
        </pc:sldMkLst>
      </pc:sldChg>
      <pc:sldChg chg="del">
        <pc:chgData name="arild rostad" userId="e305aceaf5ee34af" providerId="LiveId" clId="{BB8BFBC6-9C54-4D67-B0DF-34AA6A9596D8}" dt="2026-09-29T14:36:30.263" v="7" actId="47"/>
        <pc:sldMkLst>
          <pc:docMk/>
          <pc:sldMk cId="4084765162" sldId="396"/>
        </pc:sldMkLst>
      </pc:sldChg>
      <pc:sldChg chg="del">
        <pc:chgData name="arild rostad" userId="e305aceaf5ee34af" providerId="LiveId" clId="{BB8BFBC6-9C54-4D67-B0DF-34AA6A9596D8}" dt="2026-09-29T14:38:11.022" v="40" actId="47"/>
        <pc:sldMkLst>
          <pc:docMk/>
          <pc:sldMk cId="3257674527" sldId="398"/>
        </pc:sldMkLst>
      </pc:sldChg>
      <pc:sldChg chg="del">
        <pc:chgData name="arild rostad" userId="e305aceaf5ee34af" providerId="LiveId" clId="{BB8BFBC6-9C54-4D67-B0DF-34AA6A9596D8}" dt="2026-09-29T14:37:51.461" v="34" actId="47"/>
        <pc:sldMkLst>
          <pc:docMk/>
          <pc:sldMk cId="358418867" sldId="400"/>
        </pc:sldMkLst>
      </pc:sldChg>
      <pc:sldChg chg="del">
        <pc:chgData name="arild rostad" userId="e305aceaf5ee34af" providerId="LiveId" clId="{BB8BFBC6-9C54-4D67-B0DF-34AA6A9596D8}" dt="2026-09-29T14:38:33.991" v="47" actId="47"/>
        <pc:sldMkLst>
          <pc:docMk/>
          <pc:sldMk cId="3439210825" sldId="401"/>
        </pc:sldMkLst>
      </pc:sldChg>
      <pc:sldChg chg="del">
        <pc:chgData name="arild rostad" userId="e305aceaf5ee34af" providerId="LiveId" clId="{BB8BFBC6-9C54-4D67-B0DF-34AA6A9596D8}" dt="2026-09-29T14:38:50.564" v="52" actId="47"/>
        <pc:sldMkLst>
          <pc:docMk/>
          <pc:sldMk cId="3002242758" sldId="402"/>
        </pc:sldMkLst>
      </pc:sldChg>
      <pc:sldChg chg="del">
        <pc:chgData name="arild rostad" userId="e305aceaf5ee34af" providerId="LiveId" clId="{BB8BFBC6-9C54-4D67-B0DF-34AA6A9596D8}" dt="2026-09-29T14:39:26.622" v="64" actId="47"/>
        <pc:sldMkLst>
          <pc:docMk/>
          <pc:sldMk cId="1970803691" sldId="403"/>
        </pc:sldMkLst>
      </pc:sldChg>
      <pc:sldChg chg="del">
        <pc:chgData name="arild rostad" userId="e305aceaf5ee34af" providerId="LiveId" clId="{BB8BFBC6-9C54-4D67-B0DF-34AA6A9596D8}" dt="2026-09-29T14:37:25.539" v="23" actId="47"/>
        <pc:sldMkLst>
          <pc:docMk/>
          <pc:sldMk cId="1439985021" sldId="404"/>
        </pc:sldMkLst>
      </pc:sldChg>
      <pc:sldChg chg="del">
        <pc:chgData name="arild rostad" userId="e305aceaf5ee34af" providerId="LiveId" clId="{BB8BFBC6-9C54-4D67-B0DF-34AA6A9596D8}" dt="2026-09-29T14:35:57.811" v="0" actId="47"/>
        <pc:sldMkLst>
          <pc:docMk/>
          <pc:sldMk cId="3556723576" sldId="406"/>
        </pc:sldMkLst>
      </pc:sldChg>
      <pc:sldChg chg="del">
        <pc:chgData name="arild rostad" userId="e305aceaf5ee34af" providerId="LiveId" clId="{BB8BFBC6-9C54-4D67-B0DF-34AA6A9596D8}" dt="2026-09-29T14:36:01.099" v="2" actId="47"/>
        <pc:sldMkLst>
          <pc:docMk/>
          <pc:sldMk cId="814870859" sldId="408"/>
        </pc:sldMkLst>
      </pc:sldChg>
      <pc:sldChg chg="modSp mod">
        <pc:chgData name="arild rostad" userId="e305aceaf5ee34af" providerId="LiveId" clId="{BB8BFBC6-9C54-4D67-B0DF-34AA6A9596D8}" dt="2026-09-29T14:36:24.658" v="6" actId="207"/>
        <pc:sldMkLst>
          <pc:docMk/>
          <pc:sldMk cId="1852932832" sldId="409"/>
        </pc:sldMkLst>
        <pc:spChg chg="mod">
          <ac:chgData name="arild rostad" userId="e305aceaf5ee34af" providerId="LiveId" clId="{BB8BFBC6-9C54-4D67-B0DF-34AA6A9596D8}" dt="2026-09-29T14:36:24.658" v="6" actId="207"/>
          <ac:spMkLst>
            <pc:docMk/>
            <pc:sldMk cId="1852932832" sldId="409"/>
            <ac:spMk id="3" creationId="{1B1AF054-C880-9C1C-BB53-E4BAE362C5EA}"/>
          </ac:spMkLst>
        </pc:spChg>
      </pc:sldChg>
      <pc:sldChg chg="del">
        <pc:chgData name="arild rostad" userId="e305aceaf5ee34af" providerId="LiveId" clId="{BB8BFBC6-9C54-4D67-B0DF-34AA6A9596D8}" dt="2026-09-29T14:36:10.559" v="3" actId="47"/>
        <pc:sldMkLst>
          <pc:docMk/>
          <pc:sldMk cId="567641690" sldId="410"/>
        </pc:sldMkLst>
      </pc:sldChg>
      <pc:sldChg chg="modSp mod">
        <pc:chgData name="arild rostad" userId="e305aceaf5ee34af" providerId="LiveId" clId="{BB8BFBC6-9C54-4D67-B0DF-34AA6A9596D8}" dt="2026-09-29T14:36:56.490" v="15" actId="207"/>
        <pc:sldMkLst>
          <pc:docMk/>
          <pc:sldMk cId="367204050" sldId="411"/>
        </pc:sldMkLst>
        <pc:spChg chg="mod">
          <ac:chgData name="arild rostad" userId="e305aceaf5ee34af" providerId="LiveId" clId="{BB8BFBC6-9C54-4D67-B0DF-34AA6A9596D8}" dt="2026-09-29T14:36:56.490" v="15" actId="207"/>
          <ac:spMkLst>
            <pc:docMk/>
            <pc:sldMk cId="367204050" sldId="411"/>
            <ac:spMk id="3" creationId="{03FE1982-71D8-20AA-B1C3-61104B85E59A}"/>
          </ac:spMkLst>
        </pc:spChg>
      </pc:sldChg>
      <pc:sldChg chg="del">
        <pc:chgData name="arild rostad" userId="e305aceaf5ee34af" providerId="LiveId" clId="{BB8BFBC6-9C54-4D67-B0DF-34AA6A9596D8}" dt="2026-09-29T14:36:46.864" v="12" actId="47"/>
        <pc:sldMkLst>
          <pc:docMk/>
          <pc:sldMk cId="739478216" sldId="412"/>
        </pc:sldMkLst>
      </pc:sldChg>
      <pc:sldChg chg="del">
        <pc:chgData name="arild rostad" userId="e305aceaf5ee34af" providerId="LiveId" clId="{BB8BFBC6-9C54-4D67-B0DF-34AA6A9596D8}" dt="2026-09-29T14:36:35.365" v="10" actId="47"/>
        <pc:sldMkLst>
          <pc:docMk/>
          <pc:sldMk cId="2840480991" sldId="413"/>
        </pc:sldMkLst>
      </pc:sldChg>
      <pc:sldChg chg="del">
        <pc:chgData name="arild rostad" userId="e305aceaf5ee34af" providerId="LiveId" clId="{BB8BFBC6-9C54-4D67-B0DF-34AA6A9596D8}" dt="2026-09-29T14:36:32.791" v="9" actId="47"/>
        <pc:sldMkLst>
          <pc:docMk/>
          <pc:sldMk cId="3499648851" sldId="414"/>
        </pc:sldMkLst>
      </pc:sldChg>
      <pc:sldChg chg="del">
        <pc:chgData name="arild rostad" userId="e305aceaf5ee34af" providerId="LiveId" clId="{BB8BFBC6-9C54-4D67-B0DF-34AA6A9596D8}" dt="2026-09-29T14:36:43.952" v="11" actId="47"/>
        <pc:sldMkLst>
          <pc:docMk/>
          <pc:sldMk cId="1372335859" sldId="415"/>
        </pc:sldMkLst>
      </pc:sldChg>
      <pc:sldChg chg="modSp mod">
        <pc:chgData name="arild rostad" userId="e305aceaf5ee34af" providerId="LiveId" clId="{BB8BFBC6-9C54-4D67-B0DF-34AA6A9596D8}" dt="2026-09-29T14:37:22.140" v="22" actId="207"/>
        <pc:sldMkLst>
          <pc:docMk/>
          <pc:sldMk cId="3452176698" sldId="416"/>
        </pc:sldMkLst>
        <pc:spChg chg="mod">
          <ac:chgData name="arild rostad" userId="e305aceaf5ee34af" providerId="LiveId" clId="{BB8BFBC6-9C54-4D67-B0DF-34AA6A9596D8}" dt="2026-09-29T14:37:22.140" v="22" actId="207"/>
          <ac:spMkLst>
            <pc:docMk/>
            <pc:sldMk cId="3452176698" sldId="416"/>
            <ac:spMk id="3" creationId="{B0CB8631-7D94-4311-D6A0-D468F2FBEE43}"/>
          </ac:spMkLst>
        </pc:spChg>
      </pc:sldChg>
      <pc:sldChg chg="del">
        <pc:chgData name="arild rostad" userId="e305aceaf5ee34af" providerId="LiveId" clId="{BB8BFBC6-9C54-4D67-B0DF-34AA6A9596D8}" dt="2026-09-29T14:37:12.755" v="19" actId="47"/>
        <pc:sldMkLst>
          <pc:docMk/>
          <pc:sldMk cId="3879600698" sldId="417"/>
        </pc:sldMkLst>
      </pc:sldChg>
      <pc:sldChg chg="del">
        <pc:chgData name="arild rostad" userId="e305aceaf5ee34af" providerId="LiveId" clId="{BB8BFBC6-9C54-4D67-B0DF-34AA6A9596D8}" dt="2026-09-29T14:37:10.582" v="18" actId="47"/>
        <pc:sldMkLst>
          <pc:docMk/>
          <pc:sldMk cId="2036145329" sldId="418"/>
        </pc:sldMkLst>
      </pc:sldChg>
      <pc:sldChg chg="del">
        <pc:chgData name="arild rostad" userId="e305aceaf5ee34af" providerId="LiveId" clId="{BB8BFBC6-9C54-4D67-B0DF-34AA6A9596D8}" dt="2026-09-29T14:37:26.805" v="24" actId="47"/>
        <pc:sldMkLst>
          <pc:docMk/>
          <pc:sldMk cId="2312883790" sldId="419"/>
        </pc:sldMkLst>
      </pc:sldChg>
      <pc:sldChg chg="del">
        <pc:chgData name="arild rostad" userId="e305aceaf5ee34af" providerId="LiveId" clId="{BB8BFBC6-9C54-4D67-B0DF-34AA6A9596D8}" dt="2026-09-29T14:37:28.119" v="25" actId="47"/>
        <pc:sldMkLst>
          <pc:docMk/>
          <pc:sldMk cId="1707866544" sldId="420"/>
        </pc:sldMkLst>
      </pc:sldChg>
      <pc:sldChg chg="del">
        <pc:chgData name="arild rostad" userId="e305aceaf5ee34af" providerId="LiveId" clId="{BB8BFBC6-9C54-4D67-B0DF-34AA6A9596D8}" dt="2026-09-29T14:37:29.668" v="26" actId="47"/>
        <pc:sldMkLst>
          <pc:docMk/>
          <pc:sldMk cId="440777015" sldId="421"/>
        </pc:sldMkLst>
      </pc:sldChg>
      <pc:sldChg chg="del">
        <pc:chgData name="arild rostad" userId="e305aceaf5ee34af" providerId="LiveId" clId="{BB8BFBC6-9C54-4D67-B0DF-34AA6A9596D8}" dt="2026-09-29T14:37:32.682" v="27" actId="47"/>
        <pc:sldMkLst>
          <pc:docMk/>
          <pc:sldMk cId="1651011176" sldId="422"/>
        </pc:sldMkLst>
      </pc:sldChg>
      <pc:sldChg chg="del">
        <pc:chgData name="arild rostad" userId="e305aceaf5ee34af" providerId="LiveId" clId="{BB8BFBC6-9C54-4D67-B0DF-34AA6A9596D8}" dt="2026-09-29T14:37:33.928" v="28" actId="47"/>
        <pc:sldMkLst>
          <pc:docMk/>
          <pc:sldMk cId="2155437923" sldId="424"/>
        </pc:sldMkLst>
      </pc:sldChg>
      <pc:sldChg chg="del">
        <pc:chgData name="arild rostad" userId="e305aceaf5ee34af" providerId="LiveId" clId="{BB8BFBC6-9C54-4D67-B0DF-34AA6A9596D8}" dt="2026-09-29T14:37:35.033" v="29" actId="47"/>
        <pc:sldMkLst>
          <pc:docMk/>
          <pc:sldMk cId="3160630662" sldId="426"/>
        </pc:sldMkLst>
      </pc:sldChg>
      <pc:sldChg chg="del">
        <pc:chgData name="arild rostad" userId="e305aceaf5ee34af" providerId="LiveId" clId="{BB8BFBC6-9C54-4D67-B0DF-34AA6A9596D8}" dt="2026-09-29T14:37:36.420" v="30" actId="47"/>
        <pc:sldMkLst>
          <pc:docMk/>
          <pc:sldMk cId="1212281226" sldId="427"/>
        </pc:sldMkLst>
      </pc:sldChg>
      <pc:sldChg chg="modSp mod">
        <pc:chgData name="arild rostad" userId="e305aceaf5ee34af" providerId="LiveId" clId="{BB8BFBC6-9C54-4D67-B0DF-34AA6A9596D8}" dt="2026-09-29T14:37:48.124" v="33" actId="207"/>
        <pc:sldMkLst>
          <pc:docMk/>
          <pc:sldMk cId="1739867466" sldId="428"/>
        </pc:sldMkLst>
        <pc:spChg chg="mod">
          <ac:chgData name="arild rostad" userId="e305aceaf5ee34af" providerId="LiveId" clId="{BB8BFBC6-9C54-4D67-B0DF-34AA6A9596D8}" dt="2026-09-29T14:37:48.124" v="33" actId="207"/>
          <ac:spMkLst>
            <pc:docMk/>
            <pc:sldMk cId="1739867466" sldId="428"/>
            <ac:spMk id="3" creationId="{6370AD2E-D350-2654-269C-60F6F87847CA}"/>
          </ac:spMkLst>
        </pc:spChg>
      </pc:sldChg>
      <pc:sldChg chg="modSp mod">
        <pc:chgData name="arild rostad" userId="e305aceaf5ee34af" providerId="LiveId" clId="{BB8BFBC6-9C54-4D67-B0DF-34AA6A9596D8}" dt="2026-09-29T14:38:05.916" v="39" actId="207"/>
        <pc:sldMkLst>
          <pc:docMk/>
          <pc:sldMk cId="2280900695" sldId="429"/>
        </pc:sldMkLst>
        <pc:spChg chg="mod">
          <ac:chgData name="arild rostad" userId="e305aceaf5ee34af" providerId="LiveId" clId="{BB8BFBC6-9C54-4D67-B0DF-34AA6A9596D8}" dt="2026-09-29T14:38:05.916" v="39" actId="207"/>
          <ac:spMkLst>
            <pc:docMk/>
            <pc:sldMk cId="2280900695" sldId="429"/>
            <ac:spMk id="3" creationId="{A7FC3D85-6779-38D6-40B4-2A442A70D94D}"/>
          </ac:spMkLst>
        </pc:spChg>
      </pc:sldChg>
      <pc:sldChg chg="del">
        <pc:chgData name="arild rostad" userId="e305aceaf5ee34af" providerId="LiveId" clId="{BB8BFBC6-9C54-4D67-B0DF-34AA6A9596D8}" dt="2026-09-29T14:37:58.890" v="36" actId="47"/>
        <pc:sldMkLst>
          <pc:docMk/>
          <pc:sldMk cId="4058188975" sldId="430"/>
        </pc:sldMkLst>
      </pc:sldChg>
      <pc:sldChg chg="del">
        <pc:chgData name="arild rostad" userId="e305aceaf5ee34af" providerId="LiveId" clId="{BB8BFBC6-9C54-4D67-B0DF-34AA6A9596D8}" dt="2026-09-29T14:37:53.860" v="35" actId="47"/>
        <pc:sldMkLst>
          <pc:docMk/>
          <pc:sldMk cId="2216705017" sldId="431"/>
        </pc:sldMkLst>
      </pc:sldChg>
      <pc:sldChg chg="modSp mod">
        <pc:chgData name="arild rostad" userId="e305aceaf5ee34af" providerId="LiveId" clId="{BB8BFBC6-9C54-4D67-B0DF-34AA6A9596D8}" dt="2026-09-29T14:38:31.642" v="46" actId="207"/>
        <pc:sldMkLst>
          <pc:docMk/>
          <pc:sldMk cId="739028467" sldId="433"/>
        </pc:sldMkLst>
        <pc:spChg chg="mod">
          <ac:chgData name="arild rostad" userId="e305aceaf5ee34af" providerId="LiveId" clId="{BB8BFBC6-9C54-4D67-B0DF-34AA6A9596D8}" dt="2026-09-29T14:38:31.642" v="46" actId="207"/>
          <ac:spMkLst>
            <pc:docMk/>
            <pc:sldMk cId="739028467" sldId="433"/>
            <ac:spMk id="3" creationId="{A22FD806-B13F-C972-42AB-720462FA7610}"/>
          </ac:spMkLst>
        </pc:spChg>
      </pc:sldChg>
      <pc:sldChg chg="del">
        <pc:chgData name="arild rostad" userId="e305aceaf5ee34af" providerId="LiveId" clId="{BB8BFBC6-9C54-4D67-B0DF-34AA6A9596D8}" dt="2026-09-29T14:38:22.943" v="43" actId="47"/>
        <pc:sldMkLst>
          <pc:docMk/>
          <pc:sldMk cId="3482620218" sldId="434"/>
        </pc:sldMkLst>
      </pc:sldChg>
      <pc:sldChg chg="del">
        <pc:chgData name="arild rostad" userId="e305aceaf5ee34af" providerId="LiveId" clId="{BB8BFBC6-9C54-4D67-B0DF-34AA6A9596D8}" dt="2026-09-29T14:38:14.230" v="42" actId="47"/>
        <pc:sldMkLst>
          <pc:docMk/>
          <pc:sldMk cId="2753837533" sldId="435"/>
        </pc:sldMkLst>
      </pc:sldChg>
      <pc:sldChg chg="del">
        <pc:chgData name="arild rostad" userId="e305aceaf5ee34af" providerId="LiveId" clId="{BB8BFBC6-9C54-4D67-B0DF-34AA6A9596D8}" dt="2026-09-29T14:38:12.618" v="41" actId="47"/>
        <pc:sldMkLst>
          <pc:docMk/>
          <pc:sldMk cId="1872830915" sldId="436"/>
        </pc:sldMkLst>
      </pc:sldChg>
      <pc:sldChg chg="modSp mod">
        <pc:chgData name="arild rostad" userId="e305aceaf5ee34af" providerId="LiveId" clId="{BB8BFBC6-9C54-4D67-B0DF-34AA6A9596D8}" dt="2026-09-29T14:38:48.446" v="51" actId="113"/>
        <pc:sldMkLst>
          <pc:docMk/>
          <pc:sldMk cId="2290398762" sldId="438"/>
        </pc:sldMkLst>
        <pc:spChg chg="mod">
          <ac:chgData name="arild rostad" userId="e305aceaf5ee34af" providerId="LiveId" clId="{BB8BFBC6-9C54-4D67-B0DF-34AA6A9596D8}" dt="2026-09-29T14:38:48.446" v="51" actId="113"/>
          <ac:spMkLst>
            <pc:docMk/>
            <pc:sldMk cId="2290398762" sldId="438"/>
            <ac:spMk id="3" creationId="{940EA77A-6CE6-BFE0-ED0C-AFBBEC750568}"/>
          </ac:spMkLst>
        </pc:spChg>
      </pc:sldChg>
      <pc:sldChg chg="del">
        <pc:chgData name="arild rostad" userId="e305aceaf5ee34af" providerId="LiveId" clId="{BB8BFBC6-9C54-4D67-B0DF-34AA6A9596D8}" dt="2026-09-29T14:38:35.620" v="48" actId="47"/>
        <pc:sldMkLst>
          <pc:docMk/>
          <pc:sldMk cId="1281681757" sldId="439"/>
        </pc:sldMkLst>
      </pc:sldChg>
      <pc:sldChg chg="modSp mod">
        <pc:chgData name="arild rostad" userId="e305aceaf5ee34af" providerId="LiveId" clId="{BB8BFBC6-9C54-4D67-B0DF-34AA6A9596D8}" dt="2026-09-29T14:39:07.192" v="57" actId="113"/>
        <pc:sldMkLst>
          <pc:docMk/>
          <pc:sldMk cId="3102961058" sldId="440"/>
        </pc:sldMkLst>
        <pc:spChg chg="mod">
          <ac:chgData name="arild rostad" userId="e305aceaf5ee34af" providerId="LiveId" clId="{BB8BFBC6-9C54-4D67-B0DF-34AA6A9596D8}" dt="2026-09-29T14:39:07.192" v="57" actId="113"/>
          <ac:spMkLst>
            <pc:docMk/>
            <pc:sldMk cId="3102961058" sldId="440"/>
            <ac:spMk id="3" creationId="{4B4FD761-50FA-DA7C-6F9B-1A7EADB77CC2}"/>
          </ac:spMkLst>
        </pc:spChg>
      </pc:sldChg>
      <pc:sldChg chg="del">
        <pc:chgData name="arild rostad" userId="e305aceaf5ee34af" providerId="LiveId" clId="{BB8BFBC6-9C54-4D67-B0DF-34AA6A9596D8}" dt="2026-09-29T14:38:57.594" v="53" actId="47"/>
        <pc:sldMkLst>
          <pc:docMk/>
          <pc:sldMk cId="2483694957" sldId="441"/>
        </pc:sldMkLst>
      </pc:sldChg>
      <pc:sldChg chg="del">
        <pc:chgData name="arild rostad" userId="e305aceaf5ee34af" providerId="LiveId" clId="{BB8BFBC6-9C54-4D67-B0DF-34AA6A9596D8}" dt="2026-09-29T14:39:09.434" v="58" actId="47"/>
        <pc:sldMkLst>
          <pc:docMk/>
          <pc:sldMk cId="2919980277" sldId="443"/>
        </pc:sldMkLst>
      </pc:sldChg>
      <pc:sldChg chg="del">
        <pc:chgData name="arild rostad" userId="e305aceaf5ee34af" providerId="LiveId" clId="{BB8BFBC6-9C54-4D67-B0DF-34AA6A9596D8}" dt="2026-09-29T14:39:14.998" v="60" actId="47"/>
        <pc:sldMkLst>
          <pc:docMk/>
          <pc:sldMk cId="583759546" sldId="445"/>
        </pc:sldMkLst>
      </pc:sldChg>
      <pc:sldChg chg="del">
        <pc:chgData name="arild rostad" userId="e305aceaf5ee34af" providerId="LiveId" clId="{BB8BFBC6-9C54-4D67-B0DF-34AA6A9596D8}" dt="2026-09-29T14:39:10.868" v="59" actId="47"/>
        <pc:sldMkLst>
          <pc:docMk/>
          <pc:sldMk cId="3474316132" sldId="446"/>
        </pc:sldMkLst>
      </pc:sldChg>
      <pc:sldChg chg="modSp mod">
        <pc:chgData name="arild rostad" userId="e305aceaf5ee34af" providerId="LiveId" clId="{BB8BFBC6-9C54-4D67-B0DF-34AA6A9596D8}" dt="2026-09-29T14:39:22.168" v="63" actId="207"/>
        <pc:sldMkLst>
          <pc:docMk/>
          <pc:sldMk cId="331655962" sldId="447"/>
        </pc:sldMkLst>
        <pc:spChg chg="mod">
          <ac:chgData name="arild rostad" userId="e305aceaf5ee34af" providerId="LiveId" clId="{BB8BFBC6-9C54-4D67-B0DF-34AA6A9596D8}" dt="2026-09-29T14:39:22.168" v="63" actId="207"/>
          <ac:spMkLst>
            <pc:docMk/>
            <pc:sldMk cId="331655962" sldId="447"/>
            <ac:spMk id="3" creationId="{74932530-0963-046E-495C-CE6CE13D7E21}"/>
          </ac:spMkLst>
        </pc:spChg>
      </pc:sldChg>
      <pc:sldChg chg="del">
        <pc:chgData name="arild rostad" userId="e305aceaf5ee34af" providerId="LiveId" clId="{BB8BFBC6-9C54-4D67-B0DF-34AA6A9596D8}" dt="2026-09-29T14:36:31.402" v="8" actId="47"/>
        <pc:sldMkLst>
          <pc:docMk/>
          <pc:sldMk cId="566184110" sldId="448"/>
        </pc:sldMkLst>
      </pc:sldChg>
      <pc:sldChg chg="del">
        <pc:chgData name="arild rostad" userId="e305aceaf5ee34af" providerId="LiveId" clId="{BB8BFBC6-9C54-4D67-B0DF-34AA6A9596D8}" dt="2026-09-29T14:37:08.250" v="17" actId="47"/>
        <pc:sldMkLst>
          <pc:docMk/>
          <pc:sldMk cId="3203175253" sldId="44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96C66D7-C6DD-49A1-B90E-B21DA0C3CD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F7CEC1B-C113-4B90-AA01-FC6D90A309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2B7B01A-EF58-46C9-AFBD-363E03A66C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A872EB0-DA95-4356-8FDB-ABCE7344F5E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E0A257A-C0A0-48F8-9624-F96E22D6B86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9960811-0D53-4B92-B601-B9C5D967DC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F638C6-6F97-4303-A57E-05D72D9BAB3E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17640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DCD35-6C77-A8E5-D619-A721E8162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28FF08D-8829-21C2-B7DA-013DC7BD0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0D5F814-8311-B639-D93E-7881FFF5A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A51F449-1275-0412-28EE-A1EFE71D37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9512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423BD-053B-F893-1A38-8ACFC52D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C22BD79-9E47-7A46-3722-3B75B9F08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0BCAF3F-7DF9-8958-329C-FFAC4EDA5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FE39923-19A0-9212-7760-95FC31C936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3602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63CDE-84AF-D066-2EC1-2B63BB54E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EBFBAE3-AD32-B93C-A881-2E731C985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A092044-EDF6-BC48-4A9F-FC8B15B87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68C603C-CC91-E542-FD28-5831BD230A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518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BF425-8449-C90D-9F9A-0059645AB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B09B6E5-50BA-0356-9234-0A3A830CE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B0AC296-A734-2C33-FA5B-A2661366E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6B0C3F1-D0E3-8B5F-FEB5-213B5DCC6D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30987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3215A-9BE4-B786-F7F8-03695AC4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B6F0ABB-93A9-4D7D-82EB-343CD5C71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06CCBAB-4C95-7AEF-87F3-A36E35D6B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2A718D-63A0-D02E-52C4-6694B58C5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6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22862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2B95D-AC28-E863-C3EA-7C81A7624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145C755-85F7-AE3E-EB21-74C2F5658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46C47B9-1660-BB45-F65C-1819C35D0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D1DF7A2-EA76-EB48-1E7E-21F0D6FDFF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1734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82791-2D7E-C898-4170-7785B3F58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101DE5D-59D6-24BB-E8FA-2E4A18BBC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E83A612-9FBF-734E-D60E-F3FDD3DFF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0D247AA-53AC-0A68-44CD-79F6C683D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8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69688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DD8F6-9346-ED11-2837-AD7AD922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CC9E103-522E-1C69-60DA-230BFE8F6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97629A9-A449-F2FC-296D-4FF79932F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DB7E433-6526-5DEA-8922-7BB8DC218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8189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C040A-572E-9904-4FC8-1C34E4258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A5C1432-67C6-410D-FE5A-E5EE42D33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05136F3-F5E2-561A-572C-8787E0575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D1D905-C962-2E79-F5EF-BE78E53FB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10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41951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3DFAC-92B6-C0CD-5D78-EA41D185A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9ACEC89-D55D-E452-6319-7CAE0A220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E8E8B02-1350-043C-5CE6-44A5CF98B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1EC2456-A6C7-FE76-84BA-B7FBBD083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11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98715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A7D76-5770-4BE7-32C8-FE1361F8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1EFDF0B-4506-91BB-8F37-4EC326679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B9B701B-31DE-977B-522A-BB8232C61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D8DAC37-70B4-033B-9BC0-88FBCF0D9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12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0322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F381-F460-00C9-CD16-EDCACE08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8506778-4F9E-DC6A-CB04-7272F4E40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958B8CD-241A-1EED-6E8E-A883D1B887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E98BA19-65F7-8F61-C885-910F41B2EB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38C6-6F97-4303-A57E-05D72D9BAB3E}" type="slidenum">
              <a:rPr lang="nb-NO" altLang="nb-NO" smtClean="0"/>
              <a:pPr/>
              <a:t>13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63076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7A387E-F2DA-43B1-93A0-BD5E5AA57A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738784-1EA8-4E41-91C0-67D231EF6C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7023A1-E247-43E5-9FE7-68FB53C1C1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DCF2E7-13BD-42C7-833E-70A20E174E6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25503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8E5182-3579-48FA-A039-BE8AC9F4D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6A8A57-0BAC-4B6B-B745-AB0FC80E3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21DD5E-0A3A-41EB-BFD6-1B7C8F28B5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89F045-9595-4863-89B5-DF03C05409D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79255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37A9F0-63A4-4ADF-B7A9-D59493BC6B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A1D63E-FA4F-4AF3-BB05-6726EABC68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1C6F0E-BAB5-4075-8338-BD839B6BCF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FD6E20-8E6E-47FC-B619-D7A10671D6A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11066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E74AF0-C779-430D-8477-C0E15F1D71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2E35E3-466C-40C6-B185-A9241C8C0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12CFB-C582-4431-9926-071B993CC4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6E6E1-17EC-4B74-A06F-718BA8D20CD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3394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248384-DA6E-4E1C-8863-05BD21E2F4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359319-41BE-4133-97D8-E9F532B02D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4FDAC19-3566-4B34-B9C6-005497436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EB7D24-FD11-46D5-9BFA-58F1B476573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61212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080F7A4-8BD4-46A5-A5D6-2F6397915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BEA835-FB0C-47AE-AC15-7C6F89EAAE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08EE40-D726-4BCA-A29A-BF0F22B03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D7B2D-2292-4A54-A51E-1DFD24E7236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7979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2598B40-0CBF-4351-9600-09358EAE4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5C2842F-6A88-4399-BA30-28F22C045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DFDA25A-AC0F-4E0A-9455-A512B623BD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71494F-E2F0-484B-8291-DE87A0D9A8E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3739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A0C489-02AE-403D-A90D-3B3602258D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098270-C5E3-4EC6-9AE9-D0F0A521EE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AAE329-0C0B-4C07-A6E8-31AAC49198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3E8725-F598-4CAD-B650-4118B60EADE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8766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9D12BE-EAEE-4E04-AE10-40EB58B59C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0014F-411B-4093-9BF1-48FEAD8F61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DAD3F4-11B4-4BA6-8244-02C23381B8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53BF6-D0E1-4BA0-B2EB-CAAC1681F52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185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14D25-85C2-4203-B2F0-B551AB149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3E62B2-55B9-422B-B6D0-97714C35BB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2C2C57-1017-4146-83F9-67C7AC74E5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0E9205-8E15-430E-9695-54512EECF0A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3311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A30AC1-59C0-457C-A8D0-8477B8336D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1BC7CBF-AD08-45C1-BE98-52A6E2114E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857416-5B35-4644-A467-B8BC1EB6D6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D0BD12-515E-46A7-A2D0-137C079869A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06982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506CEC-AD33-480A-A985-8D41A56D16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3EB17C-5FB6-4C4A-AA0A-FD6BCA287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064DC-8FD5-41ED-9E9A-BFA0F5A5ED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DF9BB-DA0D-439F-B103-D92A8E58B05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54397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C5D5939-6904-46D3-A854-21A18FBF5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D0880E-FD2E-4F84-8E98-D6299D3F7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72C0BFE-E338-4411-B41A-604E46F8A1E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095EAD3-3DCF-4FB4-8439-6F04EF7DA2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404F84A-C38D-4765-A8F1-89DD2A76B3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9EE7B6-C604-437D-8A7A-C88E5FB8ACCB}" type="slidenum">
              <a:rPr lang="nb-NO" altLang="nb-NO"/>
              <a:pPr/>
              <a:t>‹#›</a:t>
            </a:fld>
            <a:endParaRPr lang="nb-NO" altLang="nb-NO"/>
          </a:p>
        </p:txBody>
      </p:sp>
      <p:sp>
        <p:nvSpPr>
          <p:cNvPr id="1031" name="Rectangle 8">
            <a:extLst>
              <a:ext uri="{FF2B5EF4-FFF2-40B4-BE49-F238E27FC236}">
                <a16:creationId xmlns:a16="http://schemas.microsoft.com/office/drawing/2014/main" id="{0BD66592-8701-4EA9-8A46-2005D48B49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967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graphicFrame>
        <p:nvGraphicFramePr>
          <p:cNvPr id="1032" name="Object 7">
            <a:extLst>
              <a:ext uri="{FF2B5EF4-FFF2-40B4-BE49-F238E27FC236}">
                <a16:creationId xmlns:a16="http://schemas.microsoft.com/office/drawing/2014/main" id="{97C6FA4E-7E62-4E45-85B6-C16029C56B5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720864017"/>
              </p:ext>
            </p:extLst>
          </p:nvPr>
        </p:nvGraphicFramePr>
        <p:xfrm>
          <a:off x="179388" y="115888"/>
          <a:ext cx="11049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5133333" imgH="4323810" progId="MSPhotoEd.3">
                  <p:embed/>
                </p:oleObj>
              </mc:Choice>
              <mc:Fallback>
                <p:oleObj r:id="rId14" imgW="5133333" imgH="4323810" progId="MSPhotoEd.3">
                  <p:embed/>
                  <p:pic>
                    <p:nvPicPr>
                      <p:cNvPr id="1032" name="Object 7">
                        <a:extLst>
                          <a:ext uri="{FF2B5EF4-FFF2-40B4-BE49-F238E27FC236}">
                            <a16:creationId xmlns:a16="http://schemas.microsoft.com/office/drawing/2014/main" id="{97C6FA4E-7E62-4E45-85B6-C16029C56B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15888"/>
                        <a:ext cx="11049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9">
            <a:extLst>
              <a:ext uri="{FF2B5EF4-FFF2-40B4-BE49-F238E27FC236}">
                <a16:creationId xmlns:a16="http://schemas.microsoft.com/office/drawing/2014/main" id="{AF4451A5-FE98-4B18-BF88-BFDECA589FFC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7812088" y="115888"/>
          <a:ext cx="11049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5133333" imgH="4323810" progId="MSPhotoEd.3">
                  <p:embed/>
                </p:oleObj>
              </mc:Choice>
              <mc:Fallback>
                <p:oleObj r:id="rId16" imgW="5133333" imgH="4323810" progId="MSPhotoEd.3">
                  <p:embed/>
                  <p:pic>
                    <p:nvPicPr>
                      <p:cNvPr id="1033" name="Object 9">
                        <a:extLst>
                          <a:ext uri="{FF2B5EF4-FFF2-40B4-BE49-F238E27FC236}">
                            <a16:creationId xmlns:a16="http://schemas.microsoft.com/office/drawing/2014/main" id="{AF4451A5-FE98-4B18-BF88-BFDECA589F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115888"/>
                        <a:ext cx="11049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" name="Line 10">
            <a:extLst>
              <a:ext uri="{FF2B5EF4-FFF2-40B4-BE49-F238E27FC236}">
                <a16:creationId xmlns:a16="http://schemas.microsoft.com/office/drawing/2014/main" id="{25704006-2E29-4798-9905-8FDA8FF14A4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76375" y="115888"/>
            <a:ext cx="6191250" cy="0"/>
          </a:xfrm>
          <a:prstGeom prst="line">
            <a:avLst/>
          </a:prstGeom>
          <a:noFill/>
          <a:ln w="5715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35" name="Line 11">
            <a:extLst>
              <a:ext uri="{FF2B5EF4-FFF2-40B4-BE49-F238E27FC236}">
                <a16:creationId xmlns:a16="http://schemas.microsoft.com/office/drawing/2014/main" id="{8A9C4C13-870C-4464-8AE7-1A23312A800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179388" y="476250"/>
            <a:ext cx="0" cy="6121400"/>
          </a:xfrm>
          <a:prstGeom prst="line">
            <a:avLst/>
          </a:prstGeom>
          <a:noFill/>
          <a:ln w="5715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31D16-8CD1-E4B2-3E24-93CF4E8A9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Rehabilitering av</a:t>
            </a:r>
            <a:br>
              <a:rPr lang="nb-NO" sz="3200" b="1" dirty="0"/>
            </a:br>
            <a:r>
              <a:rPr lang="nb-NO" sz="3200" b="1" dirty="0"/>
              <a:t> Sentralidrettsanlegget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BAE6F4-3902-6B55-D3E8-A4EBEAF81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sz="4400" dirty="0"/>
          </a:p>
          <a:p>
            <a:pPr marL="0" indent="0" algn="ctr">
              <a:buNone/>
            </a:pPr>
            <a:endParaRPr lang="nb-NO" sz="4400" dirty="0"/>
          </a:p>
          <a:p>
            <a:pPr marL="0" indent="0" algn="ctr">
              <a:buNone/>
            </a:pPr>
            <a:r>
              <a:rPr lang="nb-NO" sz="4400" dirty="0"/>
              <a:t>Status pr 29.09.2026</a:t>
            </a:r>
            <a:endParaRPr lang="nb-NO" b="1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F0474002-5698-D9D0-4AB6-6E556FBF4A45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1014764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1DBFA-87EA-DF29-03BE-E832E7155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2CFEB-C3C9-78FB-E1D5-D8C157A2F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Foreslåtte friidrettstiltak </a:t>
            </a: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9D7B037A-5805-B44E-FDBD-B5B45ED87711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B17A926E-A327-382C-2955-3F4FBD8E4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536" t="34876" r="25152" b="19900"/>
          <a:stretch>
            <a:fillRect/>
          </a:stretch>
        </p:blipFill>
        <p:spPr bwMode="auto">
          <a:xfrm>
            <a:off x="251520" y="1171315"/>
            <a:ext cx="8740941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4AD8D7A-F88B-000E-D5B3-EE291EED8B4E}"/>
              </a:ext>
            </a:extLst>
          </p:cNvPr>
          <p:cNvSpPr txBox="1"/>
          <p:nvPr/>
        </p:nvSpPr>
        <p:spPr>
          <a:xfrm>
            <a:off x="344983" y="5194242"/>
            <a:ext cx="308930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nb-NO" sz="2000" dirty="0"/>
              <a:t>A. Muligheter for tidtaking</a:t>
            </a:r>
          </a:p>
          <a:p>
            <a:pPr lvl="0"/>
            <a:r>
              <a:rPr lang="nb-NO" sz="2000" dirty="0"/>
              <a:t>B. Ny bod for tidtaking</a:t>
            </a:r>
          </a:p>
          <a:p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14D74E3-0B6B-E09A-C4EC-7048DFED7796}"/>
              </a:ext>
            </a:extLst>
          </p:cNvPr>
          <p:cNvSpPr txBox="1"/>
          <p:nvPr/>
        </p:nvSpPr>
        <p:spPr>
          <a:xfrm>
            <a:off x="3455888" y="5192423"/>
            <a:ext cx="534312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C. Nytt startfelt i nordre sving for 110 m hekk</a:t>
            </a:r>
          </a:p>
          <a:p>
            <a:r>
              <a:rPr lang="nb-NO" sz="2000" dirty="0"/>
              <a:t>D. Erstatte gress med </a:t>
            </a:r>
            <a:r>
              <a:rPr lang="nb-NO" sz="2000" dirty="0" err="1"/>
              <a:t>kunstoffdekke</a:t>
            </a:r>
            <a:endParaRPr lang="nb-NO" sz="2000" dirty="0"/>
          </a:p>
          <a:p>
            <a:r>
              <a:rPr lang="nb-NO" sz="2000" dirty="0"/>
              <a:t>E. Fundamenter for fremtidig tak over tribune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368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4315A-6237-C416-139E-3D5190A10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41BED5-2DD0-DFB4-6FF2-7077FD6B8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361863"/>
            <a:ext cx="6840760" cy="1021508"/>
          </a:xfrm>
        </p:spPr>
        <p:txBody>
          <a:bodyPr/>
          <a:lstStyle/>
          <a:p>
            <a:r>
              <a:rPr lang="nb-NO" sz="2400" b="1" dirty="0"/>
              <a:t>Nyhet i Fredrikstad blad 29.09.26</a:t>
            </a:r>
            <a:br>
              <a:rPr lang="nb-NO" sz="2400" b="1" dirty="0"/>
            </a:br>
            <a:r>
              <a:rPr lang="nb-NO" sz="2400" b="1" dirty="0"/>
              <a:t>«Vil bruke nesten 40 millioner på å redde Lisleby sentralidrettsanlegg: – På høy tid !»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CF2DD955-C09F-7180-D828-8F782BC5C191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7051436-05E9-A285-ED36-24081B99A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5B7DD8E-51AC-E53B-C808-C9EA3DD6B0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38" t="31800" r="23226" b="14569"/>
          <a:stretch>
            <a:fillRect/>
          </a:stretch>
        </p:blipFill>
        <p:spPr>
          <a:xfrm>
            <a:off x="457200" y="1569169"/>
            <a:ext cx="8229600" cy="45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35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413FE-477A-FB73-5A0B-FDF14DAB3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2CD5A0-0672-07F4-36AD-178C2F26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Kommunedirektørens innstilling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1AF054-C880-9C1C-BB53-E4BAE362C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512596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/>
              <a:t>Kommunedirektøren anbefaler formannskapet å gi følgende innstilling til bystyret: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Lisleby sentralidrettsanlegg utbedres som fremstilt i saken.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De økonomiske rammene for prosjektet Lisleby sentralidrettsanlegg settes til en kostnadsramme (P50) på 33,6 millioner kroner inklusive merverdiavgift, og en kostnadsramme (P85) på 39,8 millioner kroner inklusive merverdiavgift. 	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Prosjektet finansieres med låneopptak og innarbeides i budsjett- og økonomiplan for 2027-2030. 	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Forvaltning, drift og vedlikeholdskostnader anslått til en nettoøkning på cirka 30 000 kroner per år, prioriteres og innarbeides i kommende økonomiplan. 	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C53A597-2627-D5EE-F569-15466A84F984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185293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C3C9D-24B6-829F-BA27-881063C13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2311C9-4DF5-1BE2-EE06-0D2235FA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Opsjoner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FE1982-71D8-20AA-B1C3-61104B85E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58011"/>
          </a:xfrm>
        </p:spPr>
        <p:txBody>
          <a:bodyPr/>
          <a:lstStyle/>
          <a:p>
            <a:pPr marL="0" indent="0">
              <a:buNone/>
            </a:pPr>
            <a:r>
              <a:rPr lang="nb-NO" sz="2600" dirty="0"/>
              <a:t>I tillegg er det identifisert opsjoner med en samlet kostnad på 7,5 millioner kroner som kan vurderes særskilt:	</a:t>
            </a:r>
          </a:p>
          <a:p>
            <a:pPr lvl="0"/>
            <a:r>
              <a:rPr lang="nb-NO" sz="2600" dirty="0"/>
              <a:t>Omlegging av dagens gressareal innenfor løpebanen i nordre sving til kunststoffdekke (3 millioner kroner).</a:t>
            </a:r>
          </a:p>
          <a:p>
            <a:pPr lvl="0"/>
            <a:r>
              <a:rPr lang="nb-NO" sz="2600" dirty="0"/>
              <a:t>Takoverbygg over tribunen, som er et krav ved større seniormesterskap (1,9 millioner kroner).</a:t>
            </a:r>
          </a:p>
          <a:p>
            <a:pPr lvl="0"/>
            <a:r>
              <a:rPr lang="nb-NO" sz="2600" dirty="0"/>
              <a:t>Innkjøp av nytt friidrettsutstyr (1,2 millioner kroner).</a:t>
            </a:r>
          </a:p>
          <a:p>
            <a:pPr lvl="0"/>
            <a:r>
              <a:rPr lang="nb-NO" sz="2600" dirty="0"/>
              <a:t>Montering av «</a:t>
            </a:r>
            <a:r>
              <a:rPr lang="nb-NO" sz="2600" dirty="0" err="1"/>
              <a:t>lyshare</a:t>
            </a:r>
            <a:r>
              <a:rPr lang="nb-NO" sz="2600" dirty="0"/>
              <a:t>» langs løpebanen for å gi utøverne visuell fartshjelp (800.000 kroner).</a:t>
            </a:r>
          </a:p>
          <a:p>
            <a:pPr lvl="0"/>
            <a:r>
              <a:rPr lang="nb-NO" sz="2600" dirty="0"/>
              <a:t>Oppføring av en ekstra </a:t>
            </a:r>
            <a:r>
              <a:rPr lang="nb-NO" sz="2600" dirty="0" err="1"/>
              <a:t>tidtakingsbod</a:t>
            </a:r>
            <a:r>
              <a:rPr lang="nb-NO" sz="2600" dirty="0"/>
              <a:t> (600.000 kroner)</a:t>
            </a:r>
          </a:p>
          <a:p>
            <a:pPr marL="457200" indent="-457200">
              <a:buFont typeface="+mj-lt"/>
              <a:buAutoNum type="arabicPeriod"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7A5EC9D-F3A7-D94D-8C1A-71027688067C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36720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EDC2E-CBB5-13E2-4432-4F539085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FB1E61-9E22-6D0D-A646-202CEB24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Forprosjekt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CB8631-7D94-4311-D6A0-D468F2FBE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/>
              <a:t>Forprosjektet konkluderer med at følgende tiltak er nødvendige for å opprettholde et fullverdig og operativt friidrettsanlegg på Lisleby: </a:t>
            </a:r>
          </a:p>
          <a:p>
            <a:r>
              <a:rPr lang="nb-NO" sz="2400" dirty="0"/>
              <a:t>Masseutskiftning, etablering av ny drenering og forbedret overvannshåndtering basert på geotekniske undersøkelser. </a:t>
            </a:r>
          </a:p>
          <a:p>
            <a:r>
              <a:rPr lang="nb-NO" sz="2400" dirty="0"/>
              <a:t>Utskifting av kunststoffdekker på løpebaner, sprintbaner, tilløpsbaner og øvrige arealer med syntetisk dekke. </a:t>
            </a:r>
          </a:p>
          <a:p>
            <a:r>
              <a:rPr lang="nb-NO" sz="2400" dirty="0"/>
              <a:t>Nødvendige sikrings- og riggtiltak for en sikker og effektiv prosjektgjennomføring. </a:t>
            </a:r>
          </a:p>
          <a:p>
            <a:endParaRPr lang="nb-NO" sz="2400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122AE6A-B219-E6EA-29AD-A2A8DD98CE50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3452176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AA9B6-2933-624C-4A4A-08F8C0D42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788252-A448-5FCC-3C24-69619CE0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Tilpasning av friidrettstekniske anlegg: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70AD2E-D350-2654-269C-60F6F8784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to diskoskastanlegg </a:t>
            </a:r>
          </a:p>
          <a:p>
            <a:r>
              <a:rPr lang="nb-NO" sz="2400" dirty="0"/>
              <a:t>kulestøtanlegg </a:t>
            </a:r>
          </a:p>
          <a:p>
            <a:r>
              <a:rPr lang="nb-NO" sz="2400" dirty="0"/>
              <a:t>spydkastanlegg </a:t>
            </a:r>
          </a:p>
          <a:p>
            <a:r>
              <a:rPr lang="nb-NO" sz="2400" dirty="0"/>
              <a:t>stavspranganlegg </a:t>
            </a:r>
          </a:p>
          <a:p>
            <a:r>
              <a:rPr lang="nb-NO" sz="2400" dirty="0"/>
              <a:t>to </a:t>
            </a:r>
            <a:r>
              <a:rPr lang="nb-NO" sz="2400" dirty="0" err="1"/>
              <a:t>lengdehoppsanlegg</a:t>
            </a:r>
            <a:r>
              <a:rPr lang="nb-NO" sz="2400" dirty="0"/>
              <a:t> med tilløpsbaner </a:t>
            </a:r>
          </a:p>
          <a:p>
            <a:r>
              <a:rPr lang="nb-NO" sz="2400" dirty="0"/>
              <a:t>to baner for 100 m hekk (110 m hekk på begge sider)</a:t>
            </a:r>
          </a:p>
          <a:p>
            <a:r>
              <a:rPr lang="nb-NO" sz="2400" dirty="0"/>
              <a:t>vanngrav for hinderløp </a:t>
            </a:r>
          </a:p>
          <a:p>
            <a:r>
              <a:rPr lang="nb-NO" sz="2400" dirty="0"/>
              <a:t>Innkjøp av ny rensemaskin for rens og vedlikehold av nytt banedekke. </a:t>
            </a:r>
          </a:p>
          <a:p>
            <a:pPr marL="0" indent="0">
              <a:buNone/>
            </a:pPr>
            <a:r>
              <a:rPr lang="nb-NO" sz="2400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C740AF11-A156-0991-30A2-7CA6DC102C1D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1739867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67E3A-7265-BCF3-DD63-7C8F8A3A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4F6DA-7B86-77ED-D241-BE5A8B4A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Sammendrag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FC3D85-6779-38D6-40B4-2A442A70D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58011"/>
          </a:xfrm>
        </p:spPr>
        <p:txBody>
          <a:bodyPr/>
          <a:lstStyle/>
          <a:p>
            <a:r>
              <a:rPr lang="nb-NO" sz="2400" dirty="0"/>
              <a:t>Dersom investeringsbeslutning fattes høsten 2026, planlegges prosjektet gjennomført i 2027 med ferdigstillelse i november samme år. </a:t>
            </a:r>
          </a:p>
          <a:p>
            <a:r>
              <a:rPr lang="nb-NO" sz="2400" dirty="0"/>
              <a:t>Rehabiliteringen vil bidra til å sikre kommunens hovedanlegg for friidrett for mange år framover, styrke folkehelsen, opprettholde et bredt aktivitetstilbud og legge til rette for regionale og nasjonale friidrettsarrangementer.</a:t>
            </a:r>
          </a:p>
          <a:p>
            <a:r>
              <a:rPr lang="nb-NO" sz="2400" dirty="0"/>
              <a:t>Kommunedirektøren vurderer at en utsettelse vil medføre ytterligere forfall, økt risiko for skader, redusert aktivitetstilbud og høyere framtidige rehabiliteringskostnader, og anbefaler derfor at investeringsbeslutning fattes. 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C137624D-7319-9874-4526-3A9F834601F3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228090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768E8-B33E-F639-5F52-3A5FAE6C0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A04B20-6CE1-429C-A3C0-C790D4248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Begrunnelser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2FD806-B13F-C972-42AB-720462FA7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784976" cy="4958011"/>
          </a:xfrm>
        </p:spPr>
        <p:txBody>
          <a:bodyPr/>
          <a:lstStyle/>
          <a:p>
            <a:r>
              <a:rPr lang="nb-NO" sz="2600" dirty="0"/>
              <a:t>Lisleby sentralidrettsanlegg er Fredrikstad kommunes hovedanlegg for friidrett og den viktigste arenaen for trening, konkurranser og arrangementer innen friidrett i kommunen.</a:t>
            </a:r>
          </a:p>
          <a:p>
            <a:r>
              <a:rPr lang="nb-NO" sz="2600" dirty="0"/>
              <a:t>Anlegget ble sist rehabilitert i 2003 og har nå passert forventet teknisk levetid. </a:t>
            </a:r>
          </a:p>
          <a:p>
            <a:r>
              <a:rPr lang="nb-NO" sz="2600" dirty="0"/>
              <a:t>Gjennomførte tilstandsvurderinger viser omfattende slitasje på løpebaner, friidrettstekniske anlegg, dreneringssystemer og øvrige tekniske installasjoner. </a:t>
            </a:r>
          </a:p>
          <a:p>
            <a:r>
              <a:rPr lang="nb-NO" sz="2600" dirty="0"/>
              <a:t>Dagens tilstand medfører redusert funksjonalitet, økt risiko for skader og begrensninger for trening, konkurranser og arrangementer.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34321607-D221-1D4D-441E-3A25535E8610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739028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784D6-7B6C-271C-8705-715A888A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0EE130-F056-4121-9180-64974B51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Begrunnelser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0EA77A-6CE6-BFE0-ED0C-AFBBEC750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58011"/>
          </a:xfrm>
        </p:spPr>
        <p:txBody>
          <a:bodyPr/>
          <a:lstStyle/>
          <a:p>
            <a:r>
              <a:rPr lang="nb-NO" sz="2400" dirty="0"/>
              <a:t>Formålet med prosjektet er å rehabilitere Lisleby sentralidrettsanlegg slik at anlegget oppfyller gjeldende krav til sikkerhet, funksjonalitet og kvalitet. </a:t>
            </a:r>
          </a:p>
          <a:p>
            <a:r>
              <a:rPr lang="nb-NO" sz="2400" dirty="0"/>
              <a:t>Tiltaket skal sikre et langsiktig og attraktivt friidrettstilbud for barn, unge og voksne i Fredrikstad, samt opprettholde kommunens mulighet til å arrangere regionale og nasjonale friidrettsarrangementer.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4FD4A09-E92F-2066-B994-00A766C031C7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229039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1736C-0BE8-D7A5-683B-8BE38A3D0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F90DD3-6458-3A3C-6097-73D774EDE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Begrunnelser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4FD761-50FA-DA7C-6F9B-1A7EADB77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58011"/>
          </a:xfrm>
        </p:spPr>
        <p:txBody>
          <a:bodyPr/>
          <a:lstStyle/>
          <a:p>
            <a:r>
              <a:rPr lang="nb-NO" sz="2400" dirty="0"/>
              <a:t>Dersom det ikke gjennomføres nødvendige investeringer i anlegget, vil dette på sikt kunne medføre at deler av anlegget ikke oppfyller kravene til konkurranse- og treningsvirksomhet. </a:t>
            </a:r>
          </a:p>
          <a:p>
            <a:r>
              <a:rPr lang="nb-NO" sz="2400" dirty="0"/>
              <a:t>Konsekvensen vil være et redusert aktivitetstilbud for friidretten i Fredrikstad, med negative følger for både rekruttering, sportslig utvikling og muligheten til å arrangere stevner og større idrettsarrangementer.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C0A9E8F-66F2-4D87-78B1-236D5C4CEA13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3102961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4897A-C189-5422-1D0B-6AFD8CFF7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AA9025-DDF2-42A5-9EDF-DED46207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Konsekvenser for sosial bærekraft 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932530-0963-046E-495C-CE6CE13D7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58011"/>
          </a:xfrm>
        </p:spPr>
        <p:txBody>
          <a:bodyPr/>
          <a:lstStyle/>
          <a:p>
            <a:r>
              <a:rPr lang="nb-NO" sz="2400" dirty="0"/>
              <a:t>Rehabilitering av Lisleby sentralidrettsanlegg vil ha positiv effekt på sosial bærekraft ved å sikre et trygt og inkluderende aktivitetstilbud for barn, unge og voksne. </a:t>
            </a:r>
          </a:p>
          <a:p>
            <a:r>
              <a:rPr lang="nb-NO" sz="2400" dirty="0"/>
              <a:t>Tiltaket bidrar til økt fysisk aktivitet, bedre folkehelse, styrket frivillighet og opprettholdelse av viktige møteplasser og arrangementer. </a:t>
            </a:r>
          </a:p>
          <a:p>
            <a:r>
              <a:rPr lang="nb-NO" sz="2400" dirty="0"/>
              <a:t>Uten rehabilitering vil anleggets funksjon gradvis svekkes, med risiko for redusert deltakelse, svekket rekruttering til friidretten og tap av sosialt fellesskap og arrangørkompetanse.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5AB160FC-9857-52D8-4FA6-04B17D250D77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33165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ED4B4-9C3E-F715-6648-D9D47EEC7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831162-8EF9-7F31-58A5-20CCBD1AC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75244"/>
            <a:ext cx="6264696" cy="1021508"/>
          </a:xfrm>
        </p:spPr>
        <p:txBody>
          <a:bodyPr/>
          <a:lstStyle/>
          <a:p>
            <a:r>
              <a:rPr lang="nb-NO" sz="3200" b="1" dirty="0"/>
              <a:t>Rehabilitering av</a:t>
            </a:r>
            <a:br>
              <a:rPr lang="nb-NO" sz="3200" b="1" dirty="0"/>
            </a:br>
            <a:r>
              <a:rPr lang="nb-NO" sz="3200" b="1" dirty="0"/>
              <a:t> Sentralidrettsanlegget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1490EA-9186-6987-0E6E-D586714C0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784976" cy="4958011"/>
          </a:xfrm>
        </p:spPr>
        <p:txBody>
          <a:bodyPr/>
          <a:lstStyle/>
          <a:p>
            <a:endParaRPr lang="nb-NO" sz="2400" dirty="0"/>
          </a:p>
          <a:p>
            <a:pPr marL="0" indent="0" algn="ctr">
              <a:buNone/>
            </a:pPr>
            <a:r>
              <a:rPr lang="nb-NO" sz="4000" b="1" dirty="0"/>
              <a:t>Vi venter spent på resultater fra politiske behandlinger!</a:t>
            </a:r>
          </a:p>
          <a:p>
            <a:pPr marL="0" indent="0" algn="ctr">
              <a:buNone/>
            </a:pPr>
            <a:endParaRPr lang="nb-NO" sz="4000" b="1" dirty="0"/>
          </a:p>
          <a:p>
            <a:pPr marL="0" indent="0" algn="ctr">
              <a:buNone/>
            </a:pPr>
            <a:r>
              <a:rPr lang="nb-NO" sz="4000" b="1" dirty="0"/>
              <a:t>Tore legger ut info på </a:t>
            </a:r>
            <a:r>
              <a:rPr lang="nb-NO" sz="4000" b="1" dirty="0" err="1"/>
              <a:t>FIFs</a:t>
            </a:r>
            <a:r>
              <a:rPr lang="nb-NO" sz="4000" b="1" dirty="0"/>
              <a:t> hjemmeside. </a:t>
            </a:r>
          </a:p>
          <a:p>
            <a:pPr marL="0" indent="0" algn="ctr">
              <a:buNone/>
            </a:pPr>
            <a:r>
              <a:rPr lang="nb-NO" sz="4000" b="1" dirty="0"/>
              <a:t>Følg med!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599EA320-D802-EE43-0FF2-6C9CAB79F6C1}"/>
              </a:ext>
            </a:extLst>
          </p:cNvPr>
          <p:cNvSpPr txBox="1">
            <a:spLocks/>
          </p:cNvSpPr>
          <p:nvPr/>
        </p:nvSpPr>
        <p:spPr bwMode="auto">
          <a:xfrm>
            <a:off x="251520" y="6322715"/>
            <a:ext cx="8229600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nb-NO" sz="1400" kern="0" dirty="0"/>
              <a:t>Seniorlaugsmøte 29.09.2026. Rehabilitering av Sentralidrettsanlegget på Lisleby  </a:t>
            </a:r>
          </a:p>
        </p:txBody>
      </p:sp>
    </p:spTree>
    <p:extLst>
      <p:ext uri="{BB962C8B-B14F-4D97-AF65-F5344CB8AC3E}">
        <p14:creationId xmlns:p14="http://schemas.microsoft.com/office/powerpoint/2010/main" val="2192368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57005</TotalTime>
  <Words>838</Words>
  <Application>Microsoft Office PowerPoint</Application>
  <PresentationFormat>Skjermfremvisning (4:3)</PresentationFormat>
  <Paragraphs>90</Paragraphs>
  <Slides>13</Slides>
  <Notes>13</Notes>
  <HiddenSlides>0</HiddenSlides>
  <MMClips>0</MMClips>
  <ScaleCrop>false</ScaleCrop>
  <HeadingPairs>
    <vt:vector size="8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6" baseType="lpstr">
      <vt:lpstr>Arial</vt:lpstr>
      <vt:lpstr>Standard utforming</vt:lpstr>
      <vt:lpstr>MSPhotoEd.3</vt:lpstr>
      <vt:lpstr>Rehabilitering av  Sentralidrettsanlegget</vt:lpstr>
      <vt:lpstr>Foreslåtte friidrettstiltak </vt:lpstr>
      <vt:lpstr>Nyhet i Fredrikstad blad 29.09.26 «Vil bruke nesten 40 millioner på å redde Lisleby sentralidrettsanlegg: – På høy tid !»</vt:lpstr>
      <vt:lpstr>Kommunedirektørens innstilling</vt:lpstr>
      <vt:lpstr>Opsjoner</vt:lpstr>
      <vt:lpstr>Forprosjekt</vt:lpstr>
      <vt:lpstr>Tilpasning av friidrettstekniske anlegg:</vt:lpstr>
      <vt:lpstr>Sammendrag</vt:lpstr>
      <vt:lpstr>Begrunnelser</vt:lpstr>
      <vt:lpstr>Begrunnelser</vt:lpstr>
      <vt:lpstr>Begrunnelser</vt:lpstr>
      <vt:lpstr>Konsekvenser for sosial bærekraft </vt:lpstr>
      <vt:lpstr>Rehabilitering av  Sentralidrettsanlegget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Artikler på FIFs hjemmeside</dc:title>
  <dc:creator>LUKS</dc:creator>
  <cp:lastModifiedBy>arild rostad</cp:lastModifiedBy>
  <cp:revision>48</cp:revision>
  <cp:lastPrinted>2026-02-06T18:33:54Z</cp:lastPrinted>
  <dcterms:created xsi:type="dcterms:W3CDTF">2009-02-28T13:02:38Z</dcterms:created>
  <dcterms:modified xsi:type="dcterms:W3CDTF">2026-09-29T14:39:34Z</dcterms:modified>
</cp:coreProperties>
</file>