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14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9144000" cy="6858000" type="screen4x3"/>
  <p:notesSz cx="6797675" cy="9926638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159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nb-NO" sz="4400" b="0" strike="noStrike" spc="-1">
                <a:solidFill>
                  <a:srgbClr val="000000"/>
                </a:solidFill>
                <a:latin typeface="Arial"/>
              </a:rPr>
              <a:t>Klikk for å flytte lysbildet</a:t>
            </a: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nb-NO" sz="2000" b="0" strike="noStrike" spc="-1">
                <a:solidFill>
                  <a:srgbClr val="000000"/>
                </a:solidFill>
                <a:latin typeface="Arial"/>
              </a:rPr>
              <a:t>Klikk for å redigere notatformatet</a:t>
            </a:r>
          </a:p>
        </p:txBody>
      </p:sp>
      <p:sp>
        <p:nvSpPr>
          <p:cNvPr id="147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nb-NO" sz="1400" b="0" strike="noStrike" spc="-1">
                <a:solidFill>
                  <a:srgbClr val="000000"/>
                </a:solidFill>
                <a:latin typeface="Times New Roman"/>
              </a:rPr>
              <a:t>&lt;topptekst&gt;</a:t>
            </a:r>
          </a:p>
        </p:txBody>
      </p:sp>
      <p:sp>
        <p:nvSpPr>
          <p:cNvPr id="148" name="PlaceHolder 4"/>
          <p:cNvSpPr>
            <a:spLocks noGrp="1"/>
          </p:cNvSpPr>
          <p:nvPr>
            <p:ph type="dt" idx="10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nb-NO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lang="nb-NO" sz="1400" b="0" strike="noStrike" spc="-1">
                <a:solidFill>
                  <a:srgbClr val="000000"/>
                </a:solidFill>
                <a:latin typeface="Times New Roman"/>
              </a:rPr>
              <a:t>&lt;dato/klokkeslett&gt;</a:t>
            </a:r>
          </a:p>
        </p:txBody>
      </p:sp>
      <p:sp>
        <p:nvSpPr>
          <p:cNvPr id="149" name="PlaceHolder 5"/>
          <p:cNvSpPr>
            <a:spLocks noGrp="1"/>
          </p:cNvSpPr>
          <p:nvPr>
            <p:ph type="ftr" idx="11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nb-NO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nb-NO" sz="1400" b="0" strike="noStrike" spc="-1">
                <a:solidFill>
                  <a:srgbClr val="000000"/>
                </a:solidFill>
                <a:latin typeface="Times New Roman"/>
              </a:rPr>
              <a:t>&lt;bunntekst&gt;</a:t>
            </a:r>
          </a:p>
        </p:txBody>
      </p:sp>
      <p:sp>
        <p:nvSpPr>
          <p:cNvPr id="150" name="PlaceHolder 6"/>
          <p:cNvSpPr>
            <a:spLocks noGrp="1"/>
          </p:cNvSpPr>
          <p:nvPr>
            <p:ph type="sldNum" idx="12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nb-NO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4BCA4014-DAA1-4856-9F27-369C86711B62}" type="slidenum">
              <a:rPr lang="nb-NO" sz="1400" b="0" strike="noStrike" spc="-1">
                <a:solidFill>
                  <a:srgbClr val="000000"/>
                </a:solidFill>
                <a:latin typeface="Times New Roman"/>
              </a:rPr>
              <a:t>‹#›</a:t>
            </a:fld>
            <a:endParaRPr lang="nb-NO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/>
          </p:cNvSpPr>
          <p:nvPr>
            <p:ph type="sldNum" idx="13"/>
          </p:nvPr>
        </p:nvSpPr>
        <p:spPr>
          <a:xfrm>
            <a:off x="3850560" y="9428760"/>
            <a:ext cx="2945160" cy="49608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b">
            <a:noAutofit/>
          </a:bodyPr>
          <a:lstStyle>
            <a:lvl1pPr indent="0" algn="r">
              <a:lnSpc>
                <a:spcPct val="100000"/>
              </a:lnSpc>
              <a:buNone/>
              <a:defRPr lang="nb-NO" sz="1200" b="0" strike="noStrike" spc="-1">
                <a:solidFill>
                  <a:srgbClr val="000000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34D75A1-1932-4BA6-A85D-99039DE9B706}" type="slidenum">
              <a:rPr lang="nb-NO" sz="1200" b="0" strike="noStrike" spc="-1">
                <a:solidFill>
                  <a:srgbClr val="000000"/>
                </a:solidFill>
                <a:latin typeface="Arial"/>
              </a:rPr>
              <a:t>1</a:t>
            </a:fld>
            <a:endParaRPr lang="nb-NO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1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917640" y="744480"/>
            <a:ext cx="4962240" cy="3722400"/>
          </a:xfrm>
          <a:prstGeom prst="rect">
            <a:avLst/>
          </a:prstGeom>
          <a:ln w="0">
            <a:noFill/>
          </a:ln>
        </p:spPr>
      </p:sp>
      <p:sp>
        <p:nvSpPr>
          <p:cNvPr id="232" name="PlaceHolder 3"/>
          <p:cNvSpPr>
            <a:spLocks noGrp="1"/>
          </p:cNvSpPr>
          <p:nvPr>
            <p:ph type="body"/>
          </p:nvPr>
        </p:nvSpPr>
        <p:spPr>
          <a:xfrm>
            <a:off x="679680" y="4715280"/>
            <a:ext cx="5437800" cy="446652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/>
          <a:p>
            <a:pPr marL="216000" indent="0">
              <a:buNone/>
            </a:pPr>
            <a:endParaRPr lang="nb-NO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6531952-EA5E-4E53-A726-8DC940808FAD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57200" y="26064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nb-NO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6C4DBAE-F240-4D69-AD7D-625F4DB0F1F8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26064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nb-NO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B7D05082-EBC2-41FC-95A7-CA388793E2A6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6064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nb-NO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6"/>
          <p:cNvSpPr>
            <a:spLocks noGrp="1"/>
          </p:cNvSpPr>
          <p:nvPr>
            <p:ph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7"/>
          <p:cNvSpPr>
            <a:spLocks noGrp="1"/>
          </p:cNvSpPr>
          <p:nvPr>
            <p:ph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D022870-885F-420C-BDCC-70728501A543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54F22B11-7057-4933-B2DC-A7A3F14FB5A0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26064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nb-NO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BB62E0EE-3C56-40D6-9C5C-D1DC232D591F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26064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nb-NO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7797C29C-BD9A-4FEF-9D8A-F993802B3E62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6064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nb-NO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EF2C4FC1-F36B-48B0-AB97-88A70A16986B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6064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nb-NO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0F71845E-D7FF-44C1-9BBF-23235D1925AF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subTitle"/>
          </p:nvPr>
        </p:nvSpPr>
        <p:spPr>
          <a:xfrm>
            <a:off x="457200" y="260640"/>
            <a:ext cx="8229240" cy="529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2F0D71A5-1C99-4B6D-9433-5E94B415B19A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6064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nb-NO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0578A6FF-2D7C-4CE2-B048-C63349EE0763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6064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nb-NO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53478F8-8028-4DAD-AF85-DD7A85CE3663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26064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nb-NO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FD01DB46-48C7-46A8-B0FF-ED16EE3DFF51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57200" y="26064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nb-NO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DBBCA055-7ADB-4ABC-8D6B-813D4125E6EA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457200" y="26064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nb-NO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F8693E6A-59C5-49D7-A1E4-588BE6FF5685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457200" y="26064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nb-NO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5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D9E0D69A-1D32-4294-9F4B-4F90DC9276FA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26064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nb-NO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laceHolder 3"/>
          <p:cNvSpPr>
            <a:spLocks noGrp="1"/>
          </p:cNvSpPr>
          <p:nvPr>
            <p:ph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4"/>
          <p:cNvSpPr>
            <a:spLocks noGrp="1"/>
          </p:cNvSpPr>
          <p:nvPr>
            <p:ph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5"/>
          <p:cNvSpPr>
            <a:spLocks noGrp="1"/>
          </p:cNvSpPr>
          <p:nvPr>
            <p:ph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PlaceHolder 6"/>
          <p:cNvSpPr>
            <a:spLocks noGrp="1"/>
          </p:cNvSpPr>
          <p:nvPr>
            <p:ph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PlaceHolder 7"/>
          <p:cNvSpPr>
            <a:spLocks noGrp="1"/>
          </p:cNvSpPr>
          <p:nvPr>
            <p:ph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F281B327-E314-4DA9-837C-CD3A27C02B2F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44EDB99E-023E-4DBB-86D1-20B2AA08142F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57200" y="26064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nb-NO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6D8EEBCD-BC21-479B-A639-3309193EA8C7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26064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nb-NO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173BFAF7-DFAC-48D0-A309-FD28AC226912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457200" y="26064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nb-NO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37BBCD22-C3DD-4EF1-AD5C-7E6E91EFA622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26064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nb-NO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6B452D6E-497A-4BA7-B897-DD334FF80ABA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6064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nb-NO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42E4492-BC3B-4336-A7D8-80342FE8461C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subTitle"/>
          </p:nvPr>
        </p:nvSpPr>
        <p:spPr>
          <a:xfrm>
            <a:off x="457200" y="260640"/>
            <a:ext cx="8229240" cy="529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A767C18A-030F-4890-842A-134B17FD5543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457200" y="26064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nb-NO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EFC6AC59-F59E-427D-8CAA-F3D27C37E71F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457200" y="26064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nb-NO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4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487DF46B-59A0-4959-9DBE-7F315855045F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457200" y="26064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nb-NO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B929EA98-6DC7-4F42-9AFD-D0BC10DA4297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457200" y="26064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nb-NO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3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88BA563C-F5FA-4BBD-8B83-18AD445D500A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457200" y="26064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nb-NO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PlaceHolder 5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A10F2AAA-7D30-4AA3-8CD9-C1D754D1CBD1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457200" y="26064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nb-NO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" name="PlaceHolder 4"/>
          <p:cNvSpPr>
            <a:spLocks noGrp="1"/>
          </p:cNvSpPr>
          <p:nvPr>
            <p:ph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PlaceHolder 5"/>
          <p:cNvSpPr>
            <a:spLocks noGrp="1"/>
          </p:cNvSpPr>
          <p:nvPr>
            <p:ph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laceHolder 6"/>
          <p:cNvSpPr>
            <a:spLocks noGrp="1"/>
          </p:cNvSpPr>
          <p:nvPr>
            <p:ph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PlaceHolder 7"/>
          <p:cNvSpPr>
            <a:spLocks noGrp="1"/>
          </p:cNvSpPr>
          <p:nvPr>
            <p:ph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398C3274-C8C6-4EB5-B72C-03B7B54D4EEC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6064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nb-NO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B9590061-171F-4B2F-A0A6-25869A5D4E91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6064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nb-NO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39732A82-27C2-4821-9EDD-529B9ED4465C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subTitle"/>
          </p:nvPr>
        </p:nvSpPr>
        <p:spPr>
          <a:xfrm>
            <a:off x="457200" y="260640"/>
            <a:ext cx="8229240" cy="529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BD7F20BE-6C1B-493E-83CA-3AD1B1DC3635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57200" y="26064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nb-NO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2BDCFC4-3256-4BC8-855F-D4F76BADF603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57200" y="26064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nb-NO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1A86C8CA-FEFC-4078-9822-381CAC21959A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6064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nb-NO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B394A7AE-58EC-499E-98B2-F8DF40A8BAD5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2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oleObject" Target="../embeddings/oleObject2.bin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oleObject" Target="../embeddings/oleObject1.bin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6" Type="http://schemas.openxmlformats.org/officeDocument/2006/relationships/oleObject" Target="../embeddings/oleObject2.bin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/>
          <p:nvPr/>
        </p:nvSpPr>
        <p:spPr>
          <a:xfrm>
            <a:off x="0" y="2967120"/>
            <a:ext cx="9143640" cy="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-44280" rIns="90000" bIns="-44280" anchor="ctr">
            <a:spAutoFit/>
          </a:bodyPr>
          <a:lstStyle/>
          <a:p>
            <a:pPr>
              <a:lnSpc>
                <a:spcPct val="100000"/>
              </a:lnSpc>
            </a:pPr>
            <a:endParaRPr lang="nb-NO" sz="18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4" name="Object 7"/>
          <p:cNvGraphicFramePr/>
          <p:nvPr/>
        </p:nvGraphicFramePr>
        <p:xfrm>
          <a:off x="179280" y="115920"/>
          <a:ext cx="1104480" cy="92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4" imgW="0" imgH="0" progId="MSPhotoEd.3">
                  <p:embed/>
                </p:oleObj>
              </mc:Choice>
              <mc:Fallback>
                <p:oleObj r:id="rId14" imgW="0" imgH="0" progId="MSPhotoEd.3">
                  <p:embed/>
                  <p:pic>
                    <p:nvPicPr>
                      <p:cNvPr id="2" name="Object 7"/>
                      <p:cNvPicPr/>
                      <p:nvPr/>
                    </p:nvPicPr>
                    <p:blipFill>
                      <a:blip r:embed="rId15"/>
                      <a:stretch/>
                    </p:blipFill>
                    <p:spPr>
                      <a:xfrm>
                        <a:off x="179280" y="115920"/>
                        <a:ext cx="1104480" cy="92340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9"/>
          <p:cNvGraphicFramePr/>
          <p:nvPr/>
        </p:nvGraphicFramePr>
        <p:xfrm>
          <a:off x="7812000" y="115920"/>
          <a:ext cx="1104480" cy="92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6" imgW="0" imgH="0" progId="MSPhotoEd.3">
                  <p:embed/>
                </p:oleObj>
              </mc:Choice>
              <mc:Fallback>
                <p:oleObj r:id="rId16" imgW="0" imgH="0" progId="MSPhotoEd.3">
                  <p:embed/>
                  <p:pic>
                    <p:nvPicPr>
                      <p:cNvPr id="4" name="Object 9"/>
                      <p:cNvPicPr/>
                      <p:nvPr/>
                    </p:nvPicPr>
                    <p:blipFill>
                      <a:blip r:embed="rId15"/>
                      <a:stretch/>
                    </p:blipFill>
                    <p:spPr>
                      <a:xfrm>
                        <a:off x="7812000" y="115920"/>
                        <a:ext cx="1104480" cy="92340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Line 10"/>
          <p:cNvSpPr/>
          <p:nvPr/>
        </p:nvSpPr>
        <p:spPr>
          <a:xfrm>
            <a:off x="1476360" y="115560"/>
            <a:ext cx="6190920" cy="360"/>
          </a:xfrm>
          <a:prstGeom prst="line">
            <a:avLst/>
          </a:prstGeom>
          <a:ln w="57150">
            <a:solidFill>
              <a:srgbClr val="0000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>
            <a:noAutofit/>
          </a:bodyPr>
          <a:lstStyle/>
          <a:p>
            <a:endParaRPr lang="nb-NO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Line 11"/>
          <p:cNvSpPr/>
          <p:nvPr/>
        </p:nvSpPr>
        <p:spPr>
          <a:xfrm flipV="1">
            <a:off x="179280" y="475920"/>
            <a:ext cx="360" cy="6121440"/>
          </a:xfrm>
          <a:prstGeom prst="line">
            <a:avLst/>
          </a:prstGeom>
          <a:ln w="57150">
            <a:solidFill>
              <a:srgbClr val="0000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nb-NO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nb-NO" sz="4400" b="0" strike="noStrike" spc="-1">
                <a:solidFill>
                  <a:srgbClr val="000000"/>
                </a:solidFill>
                <a:latin typeface="Arial"/>
              </a:rPr>
              <a:t>Klikk for å redigere tittelstil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dt" idx="1"/>
          </p:nvPr>
        </p:nvSpPr>
        <p:spPr>
          <a:xfrm>
            <a:off x="45720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>
            <a:lvl1pPr indent="0">
              <a:buNone/>
              <a:defRPr lang="nb-NO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nb-NO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ftr" idx="2"/>
          </p:nvPr>
        </p:nvSpPr>
        <p:spPr>
          <a:xfrm>
            <a:off x="3124080" y="6245280"/>
            <a:ext cx="289512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>
            <a:lvl1pPr indent="0" algn="ctr">
              <a:buNone/>
              <a:defRPr lang="nb-NO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nb-NO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10" name="PlaceHolder 4"/>
          <p:cNvSpPr>
            <a:spLocks noGrp="1"/>
          </p:cNvSpPr>
          <p:nvPr>
            <p:ph type="sldNum" idx="3"/>
          </p:nvPr>
        </p:nvSpPr>
        <p:spPr>
          <a:xfrm>
            <a:off x="655308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nb-NO" sz="1400" b="0" strike="noStrike" spc="-1">
                <a:solidFill>
                  <a:srgbClr val="000000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AD57BBE-7602-45D0-915A-AA9673B083E8}" type="slidenum">
              <a:rPr lang="nb-NO" sz="1400" b="0" strike="noStrike" spc="-1">
                <a:solidFill>
                  <a:srgbClr val="000000"/>
                </a:solidFill>
                <a:latin typeface="Arial"/>
              </a:rPr>
              <a:t>‹#›</a:t>
            </a:fld>
            <a:endParaRPr lang="nb-NO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nb-NO" sz="3200" b="0" strike="noStrike" spc="-1">
                <a:solidFill>
                  <a:srgbClr val="000000"/>
                </a:solidFill>
                <a:latin typeface="Arial"/>
              </a:rPr>
              <a:t>Klikk for å redigere formatet på disposisjonsteksten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nb-NO" sz="2400" b="0" strike="noStrike" spc="-1">
                <a:solidFill>
                  <a:srgbClr val="000000"/>
                </a:solidFill>
                <a:latin typeface="Arial"/>
              </a:rPr>
              <a:t>Andre disposisjonsnivå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nb-NO" sz="2000" b="0" strike="noStrike" spc="-1">
                <a:solidFill>
                  <a:srgbClr val="000000"/>
                </a:solidFill>
                <a:latin typeface="Arial"/>
              </a:rPr>
              <a:t>Tredje disposisjonsnivå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nb-NO" sz="2000" b="0" strike="noStrike" spc="-1">
                <a:solidFill>
                  <a:srgbClr val="000000"/>
                </a:solidFill>
                <a:latin typeface="Arial"/>
              </a:rPr>
              <a:t>Fjerde disposisjonsnivå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nb-NO" sz="2000" b="0" strike="noStrike" spc="-1">
                <a:solidFill>
                  <a:srgbClr val="000000"/>
                </a:solidFill>
                <a:latin typeface="Arial"/>
              </a:rPr>
              <a:t>Femte disposisjonsnivå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nb-NO" sz="2000" b="0" strike="noStrike" spc="-1">
                <a:solidFill>
                  <a:srgbClr val="000000"/>
                </a:solidFill>
                <a:latin typeface="Arial"/>
              </a:rPr>
              <a:t>Sjette disposisjonsnivå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nb-NO" sz="2000" b="0" strike="noStrike" spc="-1">
                <a:solidFill>
                  <a:srgbClr val="000000"/>
                </a:solidFill>
                <a:latin typeface="Arial"/>
              </a:rPr>
              <a:t>Sjuende disposisjonsnivå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8"/>
          <p:cNvSpPr/>
          <p:nvPr/>
        </p:nvSpPr>
        <p:spPr>
          <a:xfrm>
            <a:off x="0" y="2967120"/>
            <a:ext cx="9143640" cy="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-44280" rIns="90000" bIns="-44280" anchor="ctr">
            <a:spAutoFit/>
          </a:bodyPr>
          <a:lstStyle/>
          <a:p>
            <a:pPr>
              <a:lnSpc>
                <a:spcPct val="100000"/>
              </a:lnSpc>
            </a:pPr>
            <a:endParaRPr lang="nb-NO" sz="18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49" name="Object 7"/>
          <p:cNvGraphicFramePr/>
          <p:nvPr/>
        </p:nvGraphicFramePr>
        <p:xfrm>
          <a:off x="179280" y="115920"/>
          <a:ext cx="1104480" cy="92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4" imgW="0" imgH="0" progId="MSPhotoEd.3">
                  <p:embed/>
                </p:oleObj>
              </mc:Choice>
              <mc:Fallback>
                <p:oleObj r:id="rId14" imgW="0" imgH="0" progId="MSPhotoEd.3">
                  <p:embed/>
                  <p:pic>
                    <p:nvPicPr>
                      <p:cNvPr id="50" name="Object 7"/>
                      <p:cNvPicPr/>
                      <p:nvPr/>
                    </p:nvPicPr>
                    <p:blipFill>
                      <a:blip r:embed="rId15"/>
                      <a:stretch/>
                    </p:blipFill>
                    <p:spPr>
                      <a:xfrm>
                        <a:off x="179280" y="115920"/>
                        <a:ext cx="1104480" cy="92340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" name="Object 9"/>
          <p:cNvGraphicFramePr/>
          <p:nvPr/>
        </p:nvGraphicFramePr>
        <p:xfrm>
          <a:off x="7812000" y="115920"/>
          <a:ext cx="1104480" cy="92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6" imgW="0" imgH="0" progId="MSPhotoEd.3">
                  <p:embed/>
                </p:oleObj>
              </mc:Choice>
              <mc:Fallback>
                <p:oleObj r:id="rId16" imgW="0" imgH="0" progId="MSPhotoEd.3">
                  <p:embed/>
                  <p:pic>
                    <p:nvPicPr>
                      <p:cNvPr id="52" name="Object 9"/>
                      <p:cNvPicPr/>
                      <p:nvPr/>
                    </p:nvPicPr>
                    <p:blipFill>
                      <a:blip r:embed="rId15"/>
                      <a:stretch/>
                    </p:blipFill>
                    <p:spPr>
                      <a:xfrm>
                        <a:off x="7812000" y="115920"/>
                        <a:ext cx="1104480" cy="92340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Line 10"/>
          <p:cNvSpPr/>
          <p:nvPr/>
        </p:nvSpPr>
        <p:spPr>
          <a:xfrm>
            <a:off x="1476360" y="115560"/>
            <a:ext cx="6190920" cy="360"/>
          </a:xfrm>
          <a:prstGeom prst="line">
            <a:avLst/>
          </a:prstGeom>
          <a:ln w="57150">
            <a:solidFill>
              <a:srgbClr val="0000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>
            <a:noAutofit/>
          </a:bodyPr>
          <a:lstStyle/>
          <a:p>
            <a:endParaRPr lang="nb-NO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Line 11"/>
          <p:cNvSpPr/>
          <p:nvPr/>
        </p:nvSpPr>
        <p:spPr>
          <a:xfrm flipV="1">
            <a:off x="179280" y="475920"/>
            <a:ext cx="360" cy="6121440"/>
          </a:xfrm>
          <a:prstGeom prst="line">
            <a:avLst/>
          </a:prstGeom>
          <a:ln w="57150">
            <a:solidFill>
              <a:srgbClr val="0000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nb-NO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6064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nb-NO" sz="4400" b="0" strike="noStrike" spc="-1">
                <a:solidFill>
                  <a:srgbClr val="000000"/>
                </a:solidFill>
                <a:latin typeface="Arial"/>
              </a:rPr>
              <a:t>Klikk for å redigere tittelstil</a:t>
            </a: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nb-NO" sz="3200" b="0" strike="noStrike" spc="-1">
                <a:solidFill>
                  <a:srgbClr val="000000"/>
                </a:solidFill>
                <a:latin typeface="Arial"/>
              </a:rPr>
              <a:t>Klikk for å redigere tekststiler i malen</a:t>
            </a:r>
          </a:p>
          <a:p>
            <a:pPr marL="743040" lvl="1" indent="-28584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nb-NO" sz="2800" b="0" strike="noStrike" spc="-1">
                <a:solidFill>
                  <a:srgbClr val="000000"/>
                </a:solidFill>
                <a:latin typeface="Arial"/>
              </a:rPr>
              <a:t>Andre nivå</a:t>
            </a:r>
          </a:p>
          <a:p>
            <a:pPr marL="1143000" lvl="2" indent="-2286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nb-NO" sz="2400" b="0" strike="noStrike" spc="-1">
                <a:solidFill>
                  <a:srgbClr val="000000"/>
                </a:solidFill>
                <a:latin typeface="Arial"/>
              </a:rPr>
              <a:t>Tredje nivå</a:t>
            </a:r>
          </a:p>
          <a:p>
            <a:pPr marL="1600200" lvl="3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nb-NO" sz="2000" b="0" strike="noStrike" spc="-1">
                <a:solidFill>
                  <a:srgbClr val="000000"/>
                </a:solidFill>
                <a:latin typeface="Arial"/>
              </a:rPr>
              <a:t>Fjerde nivå</a:t>
            </a:r>
          </a:p>
          <a:p>
            <a:pPr marL="2057400" lvl="4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OpenSymbol"/>
              <a:buChar char="»"/>
            </a:pPr>
            <a:r>
              <a:rPr lang="nb-NO" sz="2000" b="0" strike="noStrike" spc="-1">
                <a:solidFill>
                  <a:srgbClr val="000000"/>
                </a:solidFill>
                <a:latin typeface="Arial"/>
              </a:rPr>
              <a:t>Femte nivå</a:t>
            </a:r>
          </a:p>
        </p:txBody>
      </p:sp>
      <p:sp>
        <p:nvSpPr>
          <p:cNvPr id="57" name="PlaceHolder 3"/>
          <p:cNvSpPr>
            <a:spLocks noGrp="1"/>
          </p:cNvSpPr>
          <p:nvPr>
            <p:ph type="dt" idx="4"/>
          </p:nvPr>
        </p:nvSpPr>
        <p:spPr>
          <a:xfrm>
            <a:off x="45720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>
            <a:lvl1pPr indent="0">
              <a:buNone/>
              <a:defRPr lang="nb-NO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nb-NO" sz="1400" b="0" strike="noStrike" spc="-1">
                <a:solidFill>
                  <a:srgbClr val="000000"/>
                </a:solidFill>
                <a:latin typeface="Times New Roman"/>
              </a:rPr>
              <a:t>&lt;dato/klokkeslett&gt;</a:t>
            </a:r>
          </a:p>
        </p:txBody>
      </p:sp>
      <p:sp>
        <p:nvSpPr>
          <p:cNvPr id="58" name="PlaceHolder 4"/>
          <p:cNvSpPr>
            <a:spLocks noGrp="1"/>
          </p:cNvSpPr>
          <p:nvPr>
            <p:ph type="ftr" idx="5"/>
          </p:nvPr>
        </p:nvSpPr>
        <p:spPr>
          <a:xfrm>
            <a:off x="3124080" y="6245280"/>
            <a:ext cx="289512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>
            <a:lvl1pPr indent="0" algn="ctr">
              <a:buNone/>
              <a:defRPr lang="nb-NO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nb-NO" sz="1400" b="0" strike="noStrike" spc="-1">
                <a:solidFill>
                  <a:srgbClr val="000000"/>
                </a:solidFill>
                <a:latin typeface="Times New Roman"/>
              </a:rPr>
              <a:t>&lt;bunntekst&gt;</a:t>
            </a:r>
          </a:p>
        </p:txBody>
      </p:sp>
      <p:sp>
        <p:nvSpPr>
          <p:cNvPr id="59" name="PlaceHolder 5"/>
          <p:cNvSpPr>
            <a:spLocks noGrp="1"/>
          </p:cNvSpPr>
          <p:nvPr>
            <p:ph type="sldNum" idx="6"/>
          </p:nvPr>
        </p:nvSpPr>
        <p:spPr>
          <a:xfrm>
            <a:off x="655308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nb-NO" sz="1400" b="0" strike="noStrike" spc="-1">
                <a:solidFill>
                  <a:srgbClr val="000000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3AB4DCA-F272-4AEF-A717-C70AA4953F37}" type="slidenum">
              <a:rPr lang="nb-NO" sz="1400" b="0" strike="noStrike" spc="-1">
                <a:solidFill>
                  <a:srgbClr val="000000"/>
                </a:solidFill>
                <a:latin typeface="Arial"/>
              </a:rPr>
              <a:t>‹#›</a:t>
            </a:fld>
            <a:endParaRPr lang="nb-NO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Rectangle 8"/>
          <p:cNvSpPr/>
          <p:nvPr/>
        </p:nvSpPr>
        <p:spPr>
          <a:xfrm>
            <a:off x="0" y="2967120"/>
            <a:ext cx="9143640" cy="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-44280" rIns="90000" bIns="-44280" anchor="ctr">
            <a:spAutoFit/>
          </a:bodyPr>
          <a:lstStyle/>
          <a:p>
            <a:pPr>
              <a:lnSpc>
                <a:spcPct val="100000"/>
              </a:lnSpc>
            </a:pPr>
            <a:endParaRPr lang="nb-NO" sz="1800" b="0" strike="noStrike" spc="-1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97" name="Object 7"/>
          <p:cNvGraphicFramePr/>
          <p:nvPr/>
        </p:nvGraphicFramePr>
        <p:xfrm>
          <a:off x="179280" y="115920"/>
          <a:ext cx="1104480" cy="92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4" imgW="0" imgH="0" progId="MSPhotoEd.3">
                  <p:embed/>
                </p:oleObj>
              </mc:Choice>
              <mc:Fallback>
                <p:oleObj r:id="rId14" imgW="0" imgH="0" progId="MSPhotoEd.3">
                  <p:embed/>
                  <p:pic>
                    <p:nvPicPr>
                      <p:cNvPr id="98" name="Object 7"/>
                      <p:cNvPicPr/>
                      <p:nvPr/>
                    </p:nvPicPr>
                    <p:blipFill>
                      <a:blip r:embed="rId15"/>
                      <a:stretch/>
                    </p:blipFill>
                    <p:spPr>
                      <a:xfrm>
                        <a:off x="179280" y="115920"/>
                        <a:ext cx="1104480" cy="92340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" name="Object 9"/>
          <p:cNvGraphicFramePr/>
          <p:nvPr/>
        </p:nvGraphicFramePr>
        <p:xfrm>
          <a:off x="7812000" y="115920"/>
          <a:ext cx="1104480" cy="92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6" imgW="0" imgH="0" progId="MSPhotoEd.3">
                  <p:embed/>
                </p:oleObj>
              </mc:Choice>
              <mc:Fallback>
                <p:oleObj r:id="rId16" imgW="0" imgH="0" progId="MSPhotoEd.3">
                  <p:embed/>
                  <p:pic>
                    <p:nvPicPr>
                      <p:cNvPr id="100" name="Object 9"/>
                      <p:cNvPicPr/>
                      <p:nvPr/>
                    </p:nvPicPr>
                    <p:blipFill>
                      <a:blip r:embed="rId15"/>
                      <a:stretch/>
                    </p:blipFill>
                    <p:spPr>
                      <a:xfrm>
                        <a:off x="7812000" y="115920"/>
                        <a:ext cx="1104480" cy="923400"/>
                      </a:xfrm>
                      <a:prstGeom prst="rect">
                        <a:avLst/>
                      </a:prstGeom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1" name="Line 10"/>
          <p:cNvSpPr/>
          <p:nvPr/>
        </p:nvSpPr>
        <p:spPr>
          <a:xfrm>
            <a:off x="1476360" y="115560"/>
            <a:ext cx="6190920" cy="360"/>
          </a:xfrm>
          <a:prstGeom prst="line">
            <a:avLst/>
          </a:prstGeom>
          <a:ln w="57150">
            <a:solidFill>
              <a:srgbClr val="0000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640" rIns="90000" bIns="-44640" anchor="t">
            <a:noAutofit/>
          </a:bodyPr>
          <a:lstStyle/>
          <a:p>
            <a:endParaRPr lang="nb-NO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Line 11"/>
          <p:cNvSpPr/>
          <p:nvPr/>
        </p:nvSpPr>
        <p:spPr>
          <a:xfrm flipV="1">
            <a:off x="179280" y="475920"/>
            <a:ext cx="360" cy="6121440"/>
          </a:xfrm>
          <a:prstGeom prst="line">
            <a:avLst/>
          </a:prstGeom>
          <a:ln w="57150">
            <a:solidFill>
              <a:srgbClr val="0000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nb-NO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nb-NO" sz="4400" b="0" strike="noStrike" spc="-1">
                <a:solidFill>
                  <a:srgbClr val="000000"/>
                </a:solidFill>
                <a:latin typeface="Arial"/>
              </a:rPr>
              <a:t>Klikk for å redigere tittelstil</a:t>
            </a: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nb-NO" sz="2800" b="0" strike="noStrike" spc="-1">
                <a:solidFill>
                  <a:srgbClr val="000000"/>
                </a:solidFill>
                <a:latin typeface="Arial"/>
              </a:rPr>
              <a:t>Klikk for å redigere tekststiler i malen</a:t>
            </a:r>
          </a:p>
          <a:p>
            <a:pPr marL="743040" lvl="1" indent="-2858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nb-NO" sz="2400" b="0" strike="noStrike" spc="-1">
                <a:solidFill>
                  <a:srgbClr val="000000"/>
                </a:solidFill>
                <a:latin typeface="Arial"/>
              </a:rPr>
              <a:t>Andre nivå</a:t>
            </a:r>
          </a:p>
          <a:p>
            <a:pPr marL="1143000" lvl="2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nb-NO" sz="2000" b="0" strike="noStrike" spc="-1">
                <a:solidFill>
                  <a:srgbClr val="000000"/>
                </a:solidFill>
                <a:latin typeface="Arial"/>
              </a:rPr>
              <a:t>Tredje nivå</a:t>
            </a:r>
          </a:p>
          <a:p>
            <a:pPr marL="1600200" lvl="3" indent="-2286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nb-NO" sz="1800" b="0" strike="noStrike" spc="-1">
                <a:solidFill>
                  <a:srgbClr val="000000"/>
                </a:solidFill>
                <a:latin typeface="Arial"/>
              </a:rPr>
              <a:t>Fjerde nivå</a:t>
            </a:r>
          </a:p>
          <a:p>
            <a:pPr marL="2057400" lvl="4" indent="-2286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OpenSymbol"/>
              <a:buChar char="»"/>
            </a:pPr>
            <a:r>
              <a:rPr lang="nb-NO" sz="1800" b="0" strike="noStrike" spc="-1">
                <a:solidFill>
                  <a:srgbClr val="000000"/>
                </a:solidFill>
                <a:latin typeface="Arial"/>
              </a:rPr>
              <a:t>Femte nivå</a:t>
            </a: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nb-NO" sz="2800" b="0" strike="noStrike" spc="-1">
                <a:solidFill>
                  <a:srgbClr val="000000"/>
                </a:solidFill>
                <a:latin typeface="Arial"/>
              </a:rPr>
              <a:t>Klikk for å redigere tekststiler i malen</a:t>
            </a:r>
          </a:p>
          <a:p>
            <a:pPr marL="743040" lvl="1" indent="-2858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nb-NO" sz="2400" b="0" strike="noStrike" spc="-1">
                <a:solidFill>
                  <a:srgbClr val="000000"/>
                </a:solidFill>
                <a:latin typeface="Arial"/>
              </a:rPr>
              <a:t>Andre nivå</a:t>
            </a:r>
          </a:p>
          <a:p>
            <a:pPr marL="1143000" lvl="2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nb-NO" sz="2000" b="0" strike="noStrike" spc="-1">
                <a:solidFill>
                  <a:srgbClr val="000000"/>
                </a:solidFill>
                <a:latin typeface="Arial"/>
              </a:rPr>
              <a:t>Tredje nivå</a:t>
            </a:r>
          </a:p>
          <a:p>
            <a:pPr marL="1600200" lvl="3" indent="-2286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Symbol" charset="2"/>
              <a:buChar char=""/>
            </a:pPr>
            <a:r>
              <a:rPr lang="nb-NO" sz="1800" b="0" strike="noStrike" spc="-1">
                <a:solidFill>
                  <a:srgbClr val="000000"/>
                </a:solidFill>
                <a:latin typeface="Arial"/>
              </a:rPr>
              <a:t>Fjerde nivå</a:t>
            </a:r>
          </a:p>
          <a:p>
            <a:pPr marL="2057400" lvl="4" indent="-2286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OpenSymbol"/>
              <a:buChar char="»"/>
            </a:pPr>
            <a:r>
              <a:rPr lang="nb-NO" sz="1800" b="0" strike="noStrike" spc="-1">
                <a:solidFill>
                  <a:srgbClr val="000000"/>
                </a:solidFill>
                <a:latin typeface="Arial"/>
              </a:rPr>
              <a:t>Femte nivå</a:t>
            </a:r>
          </a:p>
        </p:txBody>
      </p:sp>
      <p:sp>
        <p:nvSpPr>
          <p:cNvPr id="106" name="PlaceHolder 4"/>
          <p:cNvSpPr>
            <a:spLocks noGrp="1"/>
          </p:cNvSpPr>
          <p:nvPr>
            <p:ph type="dt" idx="7"/>
          </p:nvPr>
        </p:nvSpPr>
        <p:spPr>
          <a:xfrm>
            <a:off x="45720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>
            <a:lvl1pPr indent="0">
              <a:buNone/>
              <a:defRPr lang="nb-NO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nb-NO" sz="1400" b="0" strike="noStrike" spc="-1">
                <a:solidFill>
                  <a:srgbClr val="000000"/>
                </a:solidFill>
                <a:latin typeface="Times New Roman"/>
              </a:rPr>
              <a:t>&lt;dato/klokkeslett&gt;</a:t>
            </a:r>
          </a:p>
        </p:txBody>
      </p:sp>
      <p:sp>
        <p:nvSpPr>
          <p:cNvPr id="107" name="PlaceHolder 5"/>
          <p:cNvSpPr>
            <a:spLocks noGrp="1"/>
          </p:cNvSpPr>
          <p:nvPr>
            <p:ph type="ftr" idx="8"/>
          </p:nvPr>
        </p:nvSpPr>
        <p:spPr>
          <a:xfrm>
            <a:off x="3124080" y="6245280"/>
            <a:ext cx="289512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>
            <a:lvl1pPr indent="0" algn="ctr">
              <a:buNone/>
              <a:defRPr lang="nb-NO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nb-NO" sz="1400" b="0" strike="noStrike" spc="-1">
                <a:solidFill>
                  <a:srgbClr val="000000"/>
                </a:solidFill>
                <a:latin typeface="Times New Roman"/>
              </a:rPr>
              <a:t>&lt;bunntekst&gt;</a:t>
            </a:r>
          </a:p>
        </p:txBody>
      </p:sp>
      <p:sp>
        <p:nvSpPr>
          <p:cNvPr id="108" name="PlaceHolder 6"/>
          <p:cNvSpPr>
            <a:spLocks noGrp="1"/>
          </p:cNvSpPr>
          <p:nvPr>
            <p:ph type="sldNum" idx="9"/>
          </p:nvPr>
        </p:nvSpPr>
        <p:spPr>
          <a:xfrm>
            <a:off x="6553080" y="6245280"/>
            <a:ext cx="2133360" cy="475920"/>
          </a:xfrm>
          <a:prstGeom prst="rect">
            <a:avLst/>
          </a:prstGeom>
          <a:noFill/>
          <a:ln w="9360">
            <a:noFill/>
          </a:ln>
        </p:spPr>
        <p:txBody>
          <a:bodyPr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defRPr lang="nb-NO" sz="1400" b="0" strike="noStrike" spc="-1">
                <a:solidFill>
                  <a:srgbClr val="000000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48C6214-DC99-42CE-B9E6-B121D4F02031}" type="slidenum">
              <a:rPr lang="nb-NO" sz="1400" b="0" strike="noStrike" spc="-1">
                <a:solidFill>
                  <a:srgbClr val="000000"/>
                </a:solidFill>
                <a:latin typeface="Arial"/>
              </a:rPr>
              <a:t>‹#›</a:t>
            </a:fld>
            <a:endParaRPr lang="nb-NO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684360" y="333360"/>
            <a:ext cx="7773480" cy="326664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br>
              <a:rPr sz="4000"/>
            </a:br>
            <a:r>
              <a:rPr lang="nb-NO" sz="4000" b="0" strike="noStrike" spc="-1">
                <a:solidFill>
                  <a:srgbClr val="000000"/>
                </a:solidFill>
                <a:latin typeface="Arial"/>
              </a:rPr>
              <a:t>TINESTAFETTEN 2023</a:t>
            </a:r>
            <a:br>
              <a:rPr sz="4000"/>
            </a:br>
            <a:br>
              <a:rPr sz="4000"/>
            </a:br>
            <a:r>
              <a:rPr lang="nb-NO" sz="4000" b="0" strike="noStrike" spc="-1">
                <a:solidFill>
                  <a:srgbClr val="000000"/>
                </a:solidFill>
                <a:latin typeface="Arial"/>
              </a:rPr>
              <a:t>FREDRIKSTAD IF</a:t>
            </a:r>
          </a:p>
        </p:txBody>
      </p:sp>
      <p:pic>
        <p:nvPicPr>
          <p:cNvPr id="152" name="Bilde 1"/>
          <p:cNvPicPr/>
          <p:nvPr/>
        </p:nvPicPr>
        <p:blipFill>
          <a:blip r:embed="rId3"/>
          <a:stretch/>
        </p:blipFill>
        <p:spPr>
          <a:xfrm>
            <a:off x="4571280" y="3116520"/>
            <a:ext cx="4326480" cy="3756600"/>
          </a:xfrm>
          <a:prstGeom prst="rect">
            <a:avLst/>
          </a:prstGeom>
          <a:ln w="0">
            <a:noFill/>
          </a:ln>
        </p:spPr>
      </p:pic>
      <p:pic>
        <p:nvPicPr>
          <p:cNvPr id="153" name="Bilde 2"/>
          <p:cNvPicPr/>
          <p:nvPr/>
        </p:nvPicPr>
        <p:blipFill>
          <a:blip r:embed="rId4"/>
          <a:stretch/>
        </p:blipFill>
        <p:spPr>
          <a:xfrm>
            <a:off x="942120" y="3194640"/>
            <a:ext cx="3231720" cy="3474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1"/>
          <p:cNvSpPr>
            <a:spLocks noGrp="1"/>
          </p:cNvSpPr>
          <p:nvPr>
            <p:ph type="title"/>
          </p:nvPr>
        </p:nvSpPr>
        <p:spPr>
          <a:xfrm>
            <a:off x="457200" y="26064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nb-NO" sz="4400" b="0" strike="noStrike" spc="-1">
                <a:solidFill>
                  <a:srgbClr val="000000"/>
                </a:solidFill>
                <a:latin typeface="Arial"/>
              </a:rPr>
              <a:t>Bemanning</a:t>
            </a:r>
          </a:p>
        </p:txBody>
      </p:sp>
      <p:sp>
        <p:nvSpPr>
          <p:cNvPr id="22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nb-NO" sz="3200" b="0" strike="noStrike" spc="-1">
                <a:solidFill>
                  <a:srgbClr val="000000"/>
                </a:solidFill>
                <a:latin typeface="Arial"/>
              </a:rPr>
              <a:t>Seniorlauget</a:t>
            </a: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nb-NO" sz="3200" b="0" strike="noStrike" spc="-1">
                <a:solidFill>
                  <a:srgbClr val="000000"/>
                </a:solidFill>
                <a:latin typeface="Arial"/>
              </a:rPr>
              <a:t>+ enkeltpersoner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457200" y="26064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nb-NO" sz="4400" b="0" strike="noStrike" spc="-1">
                <a:solidFill>
                  <a:srgbClr val="000000"/>
                </a:solidFill>
                <a:latin typeface="Arial"/>
              </a:rPr>
              <a:t>Tinestafetten</a:t>
            </a:r>
          </a:p>
        </p:txBody>
      </p:sp>
      <p:sp>
        <p:nvSpPr>
          <p:cNvPr id="15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205B"/>
              </a:buClr>
              <a:buFont typeface="Symbol" charset="2"/>
              <a:buChar char=""/>
            </a:pPr>
            <a:r>
              <a:rPr lang="nb-NO" sz="3200" b="0" strike="noStrike" spc="-1">
                <a:solidFill>
                  <a:srgbClr val="00205B"/>
                </a:solidFill>
                <a:latin typeface="Telefon"/>
              </a:rPr>
              <a:t>TINEstafetten er Norges desidert største ungdomsmønstring med rundt 100.000 påmeldte elever fra 6.- 9. klassetrinn. </a:t>
            </a: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205B"/>
              </a:buClr>
              <a:buFont typeface="Symbol" charset="2"/>
              <a:buChar char=""/>
            </a:pPr>
            <a:r>
              <a:rPr lang="nb-NO" sz="3200" b="0" strike="noStrike" spc="-1">
                <a:solidFill>
                  <a:srgbClr val="00205B"/>
                </a:solidFill>
                <a:latin typeface="Telefon"/>
              </a:rPr>
              <a:t>I 2023 har TINEstafetten 30 års jubileum.</a:t>
            </a: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205B"/>
              </a:buClr>
              <a:buFont typeface="Symbol" charset="2"/>
              <a:buChar char=""/>
            </a:pPr>
            <a:r>
              <a:rPr lang="nb-NO" sz="3200" b="0" strike="noStrike" spc="-1">
                <a:solidFill>
                  <a:srgbClr val="00205B"/>
                </a:solidFill>
                <a:latin typeface="Telefon"/>
              </a:rPr>
              <a:t>Det er ti deltakere på hvert lag,fire gutter og fire jenter + to reserver, som løper 200 meter hver på ca 300 idrettsarenaer rundt om i landet.</a:t>
            </a: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nb-NO" sz="4400" b="0" strike="noStrike" spc="-1">
                <a:solidFill>
                  <a:srgbClr val="000000"/>
                </a:solidFill>
                <a:latin typeface="Arial"/>
              </a:rPr>
              <a:t>Tid og sted</a:t>
            </a:r>
          </a:p>
        </p:txBody>
      </p:sp>
      <p:sp>
        <p:nvSpPr>
          <p:cNvPr id="15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222222"/>
              </a:buClr>
              <a:buFont typeface="Symbol" charset="2"/>
              <a:buChar char=""/>
            </a:pPr>
            <a:r>
              <a:rPr lang="nb-NO" sz="2800" b="0" strike="noStrike" spc="-1">
                <a:solidFill>
                  <a:srgbClr val="222222"/>
                </a:solidFill>
                <a:latin typeface="Telefon"/>
              </a:rPr>
              <a:t> </a:t>
            </a:r>
            <a:r>
              <a:rPr lang="nb-NO" sz="2800" b="1" strike="noStrike" spc="-1">
                <a:solidFill>
                  <a:srgbClr val="222222"/>
                </a:solidFill>
                <a:latin typeface="inherit"/>
              </a:rPr>
              <a:t>9. mai 2023</a:t>
            </a:r>
            <a:endParaRPr lang="nb-NO" sz="28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222222"/>
              </a:buClr>
              <a:buFont typeface="Symbol" charset="2"/>
              <a:buChar char=""/>
            </a:pPr>
            <a:r>
              <a:rPr lang="nb-NO" sz="2800" b="0" strike="noStrike" spc="-1">
                <a:solidFill>
                  <a:srgbClr val="222222"/>
                </a:solidFill>
                <a:latin typeface="Telefon"/>
              </a:rPr>
              <a:t> </a:t>
            </a:r>
            <a:r>
              <a:rPr lang="nb-NO" sz="2800" b="1" strike="noStrike" spc="-1">
                <a:solidFill>
                  <a:srgbClr val="222222"/>
                </a:solidFill>
                <a:latin typeface="inherit"/>
              </a:rPr>
              <a:t>10:00 - 13:30</a:t>
            </a:r>
            <a:endParaRPr lang="nb-NO" sz="28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561"/>
              </a:spcBef>
              <a:buNone/>
            </a:pPr>
            <a:endParaRPr lang="nb-NO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/>
          </p:nvPr>
        </p:nvSpPr>
        <p:spPr>
          <a:xfrm>
            <a:off x="464832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222222"/>
              </a:buClr>
              <a:buFont typeface="Symbol" charset="2"/>
              <a:buChar char=""/>
            </a:pPr>
            <a:r>
              <a:rPr lang="nb-NO" sz="2800" b="0" strike="noStrike" spc="-1">
                <a:solidFill>
                  <a:srgbClr val="222222"/>
                </a:solidFill>
                <a:latin typeface="Telefon"/>
              </a:rPr>
              <a:t> </a:t>
            </a:r>
            <a:r>
              <a:rPr lang="nb-NO" sz="2800" b="1" strike="noStrike" spc="-1">
                <a:solidFill>
                  <a:srgbClr val="222222"/>
                </a:solidFill>
                <a:latin typeface="inherit"/>
              </a:rPr>
              <a:t>Arrangementssted:</a:t>
            </a:r>
            <a:br>
              <a:rPr sz="2800"/>
            </a:br>
            <a:r>
              <a:rPr lang="nb-NO" sz="2800" b="0" strike="noStrike" spc="-1">
                <a:solidFill>
                  <a:srgbClr val="222222"/>
                </a:solidFill>
                <a:latin typeface="inherit"/>
              </a:rPr>
              <a:t>Sentralidrettsanlegget Lisleby</a:t>
            </a:r>
            <a:endParaRPr lang="nb-NO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9" name="Bilde 7" descr="Et bilde som inneholder gress, himmel, utendørs, felt&#10;&#10;Automatisk generert beskrivelse"/>
          <p:cNvPicPr/>
          <p:nvPr/>
        </p:nvPicPr>
        <p:blipFill>
          <a:blip r:embed="rId2"/>
          <a:stretch/>
        </p:blipFill>
        <p:spPr>
          <a:xfrm>
            <a:off x="0" y="3069000"/>
            <a:ext cx="9143640" cy="1286280"/>
          </a:xfrm>
          <a:prstGeom prst="rect">
            <a:avLst/>
          </a:prstGeom>
          <a:ln w="0">
            <a:noFill/>
          </a:ln>
        </p:spPr>
      </p:pic>
      <p:pic>
        <p:nvPicPr>
          <p:cNvPr id="160" name="Bilde 8" descr="Et bilde som inneholder gress, himmel, utendørs, felt&#10;&#10;Automatisk generert beskrivelse"/>
          <p:cNvPicPr/>
          <p:nvPr/>
        </p:nvPicPr>
        <p:blipFill>
          <a:blip r:embed="rId2"/>
          <a:srcRect r="67718" b="29148"/>
          <a:stretch/>
        </p:blipFill>
        <p:spPr>
          <a:xfrm>
            <a:off x="503640" y="4368600"/>
            <a:ext cx="8136720" cy="25120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nb-NO" sz="4400" b="0" strike="noStrike" spc="-1">
                <a:solidFill>
                  <a:srgbClr val="000000"/>
                </a:solidFill>
                <a:latin typeface="Arial"/>
              </a:rPr>
              <a:t>Status 24. april</a:t>
            </a:r>
          </a:p>
        </p:txBody>
      </p:sp>
      <p:pic>
        <p:nvPicPr>
          <p:cNvPr id="162" name="Plassholder for innhold 5" descr="Et bilde som inneholder himmel, utendørs, person, gress&#10;&#10;Automatisk generert beskrivelse"/>
          <p:cNvPicPr/>
          <p:nvPr/>
        </p:nvPicPr>
        <p:blipFill>
          <a:blip r:embed="rId2"/>
          <a:stretch/>
        </p:blipFill>
        <p:spPr>
          <a:xfrm>
            <a:off x="4860000" y="1914480"/>
            <a:ext cx="4038120" cy="3028680"/>
          </a:xfrm>
          <a:prstGeom prst="rect">
            <a:avLst/>
          </a:prstGeom>
          <a:ln w="0">
            <a:noFill/>
          </a:ln>
        </p:spPr>
      </p:pic>
      <p:sp>
        <p:nvSpPr>
          <p:cNvPr id="163" name="PlaceHolder 2"/>
          <p:cNvSpPr>
            <a:spLocks noGrp="1"/>
          </p:cNvSpPr>
          <p:nvPr>
            <p:ph/>
          </p:nvPr>
        </p:nvSpPr>
        <p:spPr>
          <a:xfrm>
            <a:off x="474480" y="151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t">
            <a:noAutofit/>
          </a:bodyPr>
          <a:lstStyle/>
          <a:p>
            <a:pPr indent="0">
              <a:lnSpc>
                <a:spcPct val="100000"/>
              </a:lnSpc>
              <a:spcBef>
                <a:spcPts val="561"/>
              </a:spcBef>
              <a:buNone/>
              <a:tabLst>
                <a:tab pos="0" algn="l"/>
              </a:tabLst>
            </a:pPr>
            <a:r>
              <a:rPr lang="nn-NO" sz="2800" b="1" strike="noStrike" spc="-1">
                <a:solidFill>
                  <a:srgbClr val="222222"/>
                </a:solidFill>
                <a:latin typeface="Telefon"/>
              </a:rPr>
              <a:t>Påmeldte lag</a:t>
            </a:r>
            <a:endParaRPr lang="nb-NO" sz="28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222222"/>
              </a:buClr>
              <a:buFont typeface="Arial"/>
              <a:buChar char="•"/>
              <a:tabLst>
                <a:tab pos="0" algn="l"/>
              </a:tabLst>
            </a:pPr>
            <a:r>
              <a:rPr lang="nn-NO" sz="2800" b="1" strike="noStrike" spc="-1">
                <a:solidFill>
                  <a:srgbClr val="222222"/>
                </a:solidFill>
                <a:latin typeface="inherit"/>
              </a:rPr>
              <a:t>6. trinn (56 lag)</a:t>
            </a:r>
            <a:endParaRPr lang="nb-NO" sz="28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222222"/>
              </a:buClr>
              <a:buFont typeface="Arial"/>
              <a:buChar char="•"/>
              <a:tabLst>
                <a:tab pos="0" algn="l"/>
              </a:tabLst>
            </a:pPr>
            <a:r>
              <a:rPr lang="nn-NO" sz="2800" b="1" strike="noStrike" spc="-1">
                <a:solidFill>
                  <a:srgbClr val="222222"/>
                </a:solidFill>
                <a:latin typeface="inherit"/>
              </a:rPr>
              <a:t>7. trinn (60 lag)</a:t>
            </a:r>
            <a:endParaRPr lang="nb-NO" sz="28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222222"/>
              </a:buClr>
              <a:buFont typeface="Arial"/>
              <a:buChar char="•"/>
              <a:tabLst>
                <a:tab pos="0" algn="l"/>
              </a:tabLst>
            </a:pPr>
            <a:r>
              <a:rPr lang="nn-NO" sz="2800" b="1" strike="noStrike" spc="-1">
                <a:solidFill>
                  <a:srgbClr val="222222"/>
                </a:solidFill>
                <a:latin typeface="inherit"/>
              </a:rPr>
              <a:t>Åpen klasse barnetrinn (7 lag)</a:t>
            </a:r>
            <a:endParaRPr lang="nb-NO" sz="28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222222"/>
              </a:buClr>
              <a:buFont typeface="Arial"/>
              <a:buChar char="•"/>
              <a:tabLst>
                <a:tab pos="0" algn="l"/>
              </a:tabLst>
            </a:pPr>
            <a:r>
              <a:rPr lang="nn-NO" sz="2800" b="1" strike="noStrike" spc="-1">
                <a:solidFill>
                  <a:srgbClr val="222222"/>
                </a:solidFill>
                <a:latin typeface="inherit"/>
              </a:rPr>
              <a:t>Åpen klasse ungdomstrinn (2 lag)</a:t>
            </a:r>
            <a:endParaRPr lang="nb-NO" sz="28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222222"/>
              </a:buClr>
              <a:buFont typeface="Arial"/>
              <a:buChar char="•"/>
              <a:tabLst>
                <a:tab pos="0" algn="l"/>
              </a:tabLst>
            </a:pPr>
            <a:r>
              <a:rPr lang="nn-NO" sz="2800" b="1" strike="noStrike" spc="-1">
                <a:solidFill>
                  <a:srgbClr val="222222"/>
                </a:solidFill>
                <a:latin typeface="inherit"/>
              </a:rPr>
              <a:t>8. trinn (30 lag)</a:t>
            </a:r>
            <a:endParaRPr lang="nb-NO" sz="2800" b="0" strike="noStrike" spc="-1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222222"/>
              </a:buClr>
              <a:buFont typeface="Arial"/>
              <a:buChar char="•"/>
              <a:tabLst>
                <a:tab pos="0" algn="l"/>
              </a:tabLst>
            </a:pPr>
            <a:r>
              <a:rPr lang="nn-NO" sz="2800" b="1" strike="noStrike" spc="-1">
                <a:solidFill>
                  <a:srgbClr val="222222"/>
                </a:solidFill>
                <a:latin typeface="inherit"/>
              </a:rPr>
              <a:t>9. trinn (18 lag)</a:t>
            </a:r>
            <a:endParaRPr lang="nb-NO" sz="2800" b="0" strike="noStrike" spc="-1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561"/>
              </a:spcBef>
              <a:buNone/>
              <a:tabLst>
                <a:tab pos="0" algn="l"/>
              </a:tabLst>
            </a:pPr>
            <a:endParaRPr lang="nb-NO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4" name="Bilde 3"/>
          <p:cNvPicPr/>
          <p:nvPr/>
        </p:nvPicPr>
        <p:blipFill>
          <a:blip r:embed="rId3"/>
          <a:stretch/>
        </p:blipFill>
        <p:spPr>
          <a:xfrm>
            <a:off x="9540720" y="1484640"/>
            <a:ext cx="934920" cy="782280"/>
          </a:xfrm>
          <a:prstGeom prst="rect">
            <a:avLst/>
          </a:prstGeom>
          <a:ln w="0">
            <a:noFill/>
          </a:ln>
        </p:spPr>
      </p:pic>
      <p:sp>
        <p:nvSpPr>
          <p:cNvPr id="165" name="TekstSylinder 7"/>
          <p:cNvSpPr/>
          <p:nvPr/>
        </p:nvSpPr>
        <p:spPr>
          <a:xfrm>
            <a:off x="6334200" y="5070960"/>
            <a:ext cx="6868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nb-NO" sz="1800" b="0" strike="noStrike" spc="-1">
                <a:solidFill>
                  <a:srgbClr val="000000"/>
                </a:solidFill>
                <a:latin typeface="Arial"/>
              </a:rPr>
              <a:t>2014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457200" y="26064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nb-NO" sz="4400" b="0" strike="noStrike" spc="-1">
                <a:solidFill>
                  <a:srgbClr val="000000"/>
                </a:solidFill>
                <a:latin typeface="Arial"/>
              </a:rPr>
              <a:t>Stafetten</a:t>
            </a:r>
          </a:p>
        </p:txBody>
      </p:sp>
      <p:sp>
        <p:nvSpPr>
          <p:cNvPr id="16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nb-NO" sz="3200" b="0" strike="noStrike" spc="-1">
                <a:solidFill>
                  <a:srgbClr val="000000"/>
                </a:solidFill>
                <a:latin typeface="Arial"/>
              </a:rPr>
              <a:t>8 etapper à 200m</a:t>
            </a:r>
          </a:p>
        </p:txBody>
      </p:sp>
      <p:pic>
        <p:nvPicPr>
          <p:cNvPr id="168" name="Bilde 4"/>
          <p:cNvPicPr/>
          <p:nvPr/>
        </p:nvPicPr>
        <p:blipFill>
          <a:blip r:embed="rId2"/>
          <a:srcRect l="11413" t="23398" r="19285" b="14443"/>
          <a:stretch/>
        </p:blipFill>
        <p:spPr>
          <a:xfrm>
            <a:off x="1403640" y="2421000"/>
            <a:ext cx="6336360" cy="31964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457200" y="26064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nb-NO" sz="4400" b="0" strike="noStrike" spc="-1">
                <a:solidFill>
                  <a:srgbClr val="000000"/>
                </a:solidFill>
                <a:latin typeface="Arial"/>
              </a:rPr>
              <a:t>Stafetten</a:t>
            </a:r>
          </a:p>
        </p:txBody>
      </p:sp>
      <p:sp>
        <p:nvSpPr>
          <p:cNvPr id="17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t">
            <a:noAutofit/>
          </a:bodyPr>
          <a:lstStyle/>
          <a:p>
            <a:pPr indent="0">
              <a:spcBef>
                <a:spcPts val="1417"/>
              </a:spcBef>
              <a:buNone/>
            </a:pPr>
            <a:endParaRPr lang="nb-NO" sz="3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71" name="Bilde 4"/>
          <p:cNvPicPr/>
          <p:nvPr/>
        </p:nvPicPr>
        <p:blipFill>
          <a:blip r:embed="rId2"/>
          <a:srcRect l="11411" t="27598" r="17711" b="24798"/>
          <a:stretch/>
        </p:blipFill>
        <p:spPr>
          <a:xfrm>
            <a:off x="245520" y="1615320"/>
            <a:ext cx="8652600" cy="32684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Bilde 16"/>
          <p:cNvPicPr/>
          <p:nvPr/>
        </p:nvPicPr>
        <p:blipFill>
          <a:blip r:embed="rId2"/>
          <a:srcRect l="24411" t="28224" r="25225" b="26010"/>
          <a:stretch/>
        </p:blipFill>
        <p:spPr>
          <a:xfrm>
            <a:off x="735840" y="1157760"/>
            <a:ext cx="7607880" cy="6015600"/>
          </a:xfrm>
          <a:prstGeom prst="rect">
            <a:avLst/>
          </a:prstGeom>
          <a:ln w="0">
            <a:noFill/>
          </a:ln>
        </p:spPr>
      </p:pic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457200" y="26064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nb-NO" sz="4400" b="0" strike="noStrike" spc="-1">
                <a:solidFill>
                  <a:srgbClr val="000000"/>
                </a:solidFill>
                <a:latin typeface="Arial"/>
              </a:rPr>
              <a:t>Tinestafetten - Lisleby</a:t>
            </a:r>
          </a:p>
        </p:txBody>
      </p:sp>
      <p:sp>
        <p:nvSpPr>
          <p:cNvPr id="174" name="TekstSylinder 4"/>
          <p:cNvSpPr/>
          <p:nvPr/>
        </p:nvSpPr>
        <p:spPr>
          <a:xfrm rot="20416200">
            <a:off x="812880" y="1649160"/>
            <a:ext cx="17265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nb-NO" sz="1800" b="1" strike="noStrike" spc="-1">
                <a:solidFill>
                  <a:srgbClr val="FFFFFF"/>
                </a:solidFill>
                <a:latin typeface="Arial"/>
              </a:rPr>
              <a:t>OPPVARMING</a:t>
            </a:r>
            <a:endParaRPr lang="nb-NO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TekstSylinder 5"/>
          <p:cNvSpPr/>
          <p:nvPr/>
        </p:nvSpPr>
        <p:spPr>
          <a:xfrm>
            <a:off x="3566520" y="1339200"/>
            <a:ext cx="17265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nb-NO" sz="1800" b="1" strike="noStrike" spc="-1">
                <a:solidFill>
                  <a:srgbClr val="FFFFFF"/>
                </a:solidFill>
                <a:latin typeface="Arial"/>
              </a:rPr>
              <a:t>OPPVARMING</a:t>
            </a:r>
            <a:endParaRPr lang="nb-NO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6" name="TekstSylinder 6"/>
          <p:cNvSpPr/>
          <p:nvPr/>
        </p:nvSpPr>
        <p:spPr>
          <a:xfrm rot="2430000">
            <a:off x="6703200" y="1857600"/>
            <a:ext cx="1726560" cy="364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nb-NO" sz="1800" b="1" strike="noStrike" spc="-1">
                <a:solidFill>
                  <a:srgbClr val="FFFFFF"/>
                </a:solidFill>
                <a:latin typeface="Arial"/>
              </a:rPr>
              <a:t>OPPVARMING</a:t>
            </a:r>
            <a:endParaRPr lang="nb-NO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7" name="TekstSylinder 8"/>
          <p:cNvSpPr/>
          <p:nvPr/>
        </p:nvSpPr>
        <p:spPr>
          <a:xfrm>
            <a:off x="3206160" y="6242400"/>
            <a:ext cx="1159560" cy="36396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nb-NO" sz="1800" b="1" strike="noStrike" spc="-1">
                <a:solidFill>
                  <a:srgbClr val="000000"/>
                </a:solidFill>
                <a:latin typeface="Arial"/>
              </a:rPr>
              <a:t>OPPROP</a:t>
            </a:r>
            <a:endParaRPr lang="nb-NO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8" name="TekstSylinder 11"/>
          <p:cNvSpPr/>
          <p:nvPr/>
        </p:nvSpPr>
        <p:spPr>
          <a:xfrm rot="3745800">
            <a:off x="179280" y="4349520"/>
            <a:ext cx="17262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nb-NO" sz="1800" b="1" strike="noStrike" spc="-1">
                <a:solidFill>
                  <a:srgbClr val="FFFFFF"/>
                </a:solidFill>
                <a:latin typeface="Arial"/>
              </a:rPr>
              <a:t>OPPVARMING</a:t>
            </a:r>
            <a:endParaRPr lang="nb-NO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Snakkeboble: rektangel 13"/>
          <p:cNvSpPr/>
          <p:nvPr/>
        </p:nvSpPr>
        <p:spPr>
          <a:xfrm>
            <a:off x="4212000" y="3840480"/>
            <a:ext cx="2160000" cy="802080"/>
          </a:xfrm>
          <a:prstGeom prst="wedgeRectCallout">
            <a:avLst>
              <a:gd name="adj1" fmla="val 33779"/>
              <a:gd name="adj2" fmla="val 92263"/>
            </a:avLst>
          </a:prstGeom>
          <a:solidFill>
            <a:srgbClr val="FFFFFF"/>
          </a:solidFill>
          <a:ln>
            <a:solidFill>
              <a:srgbClr val="2D2D8A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nb-NO" sz="1800" b="0" strike="noStrike" spc="-1">
                <a:solidFill>
                  <a:schemeClr val="dk1"/>
                </a:solidFill>
                <a:latin typeface="Arial"/>
              </a:rPr>
              <a:t>START 1. etappe</a:t>
            </a:r>
            <a:endParaRPr lang="nb-NO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nb-NO" sz="1800" b="0" strike="noStrike" spc="-1">
                <a:solidFill>
                  <a:schemeClr val="dk1"/>
                </a:solidFill>
                <a:latin typeface="Arial"/>
              </a:rPr>
              <a:t>Veksling</a:t>
            </a:r>
            <a:endParaRPr lang="nb-NO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nb-NO" sz="1800" b="0" strike="noStrike" spc="-1">
                <a:solidFill>
                  <a:schemeClr val="dk1"/>
                </a:solidFill>
                <a:latin typeface="Arial"/>
              </a:rPr>
              <a:t>3. 5. 7. etappe</a:t>
            </a:r>
            <a:endParaRPr lang="nb-NO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Snakkeboble: rektangel 14"/>
          <p:cNvSpPr/>
          <p:nvPr/>
        </p:nvSpPr>
        <p:spPr>
          <a:xfrm>
            <a:off x="2555280" y="2496600"/>
            <a:ext cx="2160000" cy="610920"/>
          </a:xfrm>
          <a:prstGeom prst="wedgeRectCallout">
            <a:avLst>
              <a:gd name="adj1" fmla="val -36354"/>
              <a:gd name="adj2" fmla="val -94122"/>
            </a:avLst>
          </a:prstGeom>
          <a:solidFill>
            <a:srgbClr val="FFFFFF"/>
          </a:solidFill>
          <a:ln>
            <a:solidFill>
              <a:srgbClr val="2D2D8A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nb-NO" sz="1800" b="0" strike="noStrike" spc="-1">
                <a:solidFill>
                  <a:schemeClr val="dk1"/>
                </a:solidFill>
                <a:latin typeface="Arial"/>
              </a:rPr>
              <a:t>Veksling </a:t>
            </a:r>
            <a:endParaRPr lang="nb-NO" sz="18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nb-NO" sz="1800" b="0" strike="noStrike" spc="-1">
                <a:solidFill>
                  <a:schemeClr val="dk1"/>
                </a:solidFill>
                <a:latin typeface="Arial"/>
              </a:rPr>
              <a:t>2. 4. 6. 8. etappe</a:t>
            </a:r>
            <a:endParaRPr lang="nb-NO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" name="TekstSylinder 2"/>
          <p:cNvSpPr/>
          <p:nvPr/>
        </p:nvSpPr>
        <p:spPr>
          <a:xfrm>
            <a:off x="2316960" y="3285000"/>
            <a:ext cx="4178520" cy="45540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nb-NO" sz="2400" b="1" strike="noStrike" spc="-1">
                <a:solidFill>
                  <a:srgbClr val="FF0000"/>
                </a:solidFill>
                <a:latin typeface="Arial"/>
              </a:rPr>
              <a:t>Forbudt å gå på gressmatta</a:t>
            </a:r>
            <a:endParaRPr lang="nb-NO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2" name="Snakkeboble: rektangel 3"/>
          <p:cNvSpPr/>
          <p:nvPr/>
        </p:nvSpPr>
        <p:spPr>
          <a:xfrm>
            <a:off x="5514120" y="5246280"/>
            <a:ext cx="754560" cy="299160"/>
          </a:xfrm>
          <a:prstGeom prst="wedgeRectCallout">
            <a:avLst>
              <a:gd name="adj1" fmla="val 7573"/>
              <a:gd name="adj2" fmla="val -115083"/>
            </a:avLst>
          </a:prstGeom>
          <a:solidFill>
            <a:srgbClr val="FFFFFF"/>
          </a:solidFill>
          <a:ln>
            <a:solidFill>
              <a:srgbClr val="2D2D8A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nb-NO" sz="1800" b="0" strike="noStrike" spc="-1">
                <a:solidFill>
                  <a:schemeClr val="dk1"/>
                </a:solidFill>
                <a:latin typeface="Arial"/>
              </a:rPr>
              <a:t>Mål</a:t>
            </a:r>
            <a:endParaRPr lang="nb-NO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3" name="Pil: ned 7"/>
          <p:cNvSpPr/>
          <p:nvPr/>
        </p:nvSpPr>
        <p:spPr>
          <a:xfrm rot="20468400">
            <a:off x="3189240" y="5983560"/>
            <a:ext cx="279360" cy="40068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1"/>
          </a:solidFill>
          <a:ln>
            <a:solidFill>
              <a:srgbClr val="00B05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nb-NO" sz="1800" b="0" strike="noStrike" spc="-1">
              <a:solidFill>
                <a:schemeClr val="lt1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Bilde 3"/>
          <p:cNvPicPr/>
          <p:nvPr/>
        </p:nvPicPr>
        <p:blipFill>
          <a:blip r:embed="rId2"/>
          <a:srcRect l="24466" t="44066" r="25320" b="23333"/>
          <a:stretch/>
        </p:blipFill>
        <p:spPr>
          <a:xfrm>
            <a:off x="306720" y="1600200"/>
            <a:ext cx="8361720" cy="4400280"/>
          </a:xfrm>
          <a:prstGeom prst="rect">
            <a:avLst/>
          </a:prstGeom>
          <a:ln w="0">
            <a:noFill/>
          </a:ln>
        </p:spPr>
      </p:pic>
      <p:sp>
        <p:nvSpPr>
          <p:cNvPr id="185" name="Frihåndsform: figur 7"/>
          <p:cNvSpPr/>
          <p:nvPr/>
        </p:nvSpPr>
        <p:spPr>
          <a:xfrm>
            <a:off x="3194640" y="4143600"/>
            <a:ext cx="1620000" cy="729000"/>
          </a:xfrm>
          <a:custGeom>
            <a:avLst/>
            <a:gdLst>
              <a:gd name="textAreaLeft" fmla="*/ 0 w 1620000"/>
              <a:gd name="textAreaRight" fmla="*/ 1620360 w 1620000"/>
              <a:gd name="textAreaTop" fmla="*/ 0 h 729000"/>
              <a:gd name="textAreaBottom" fmla="*/ 729360 h 729000"/>
            </a:gdLst>
            <a:ahLst/>
            <a:cxnLst/>
            <a:rect l="textAreaLeft" t="textAreaTop" r="textAreaRight" b="textAreaBottom"/>
            <a:pathLst>
              <a:path w="1620455" h="729205">
                <a:moveTo>
                  <a:pt x="0" y="0"/>
                </a:moveTo>
                <a:lnTo>
                  <a:pt x="11574" y="729205"/>
                </a:lnTo>
                <a:lnTo>
                  <a:pt x="1620455" y="729205"/>
                </a:lnTo>
                <a:lnTo>
                  <a:pt x="1608881" y="324091"/>
                </a:lnTo>
                <a:lnTo>
                  <a:pt x="1620455" y="324091"/>
                </a:lnTo>
              </a:path>
            </a:pathLst>
          </a:custGeom>
          <a:noFill/>
          <a:ln w="38100">
            <a:solidFill>
              <a:srgbClr val="FFFFF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nb-NO" sz="1800" b="0" strike="noStrike" spc="-1">
              <a:solidFill>
                <a:schemeClr val="lt1"/>
              </a:solidFill>
              <a:latin typeface="Arial"/>
            </a:endParaRPr>
          </a:p>
        </p:txBody>
      </p:sp>
      <p:sp>
        <p:nvSpPr>
          <p:cNvPr id="186" name="Frihåndsform: figur 71"/>
          <p:cNvSpPr/>
          <p:nvPr/>
        </p:nvSpPr>
        <p:spPr>
          <a:xfrm>
            <a:off x="3204000" y="4149000"/>
            <a:ext cx="1620000" cy="729000"/>
          </a:xfrm>
          <a:custGeom>
            <a:avLst/>
            <a:gdLst>
              <a:gd name="textAreaLeft" fmla="*/ 0 w 1620000"/>
              <a:gd name="textAreaRight" fmla="*/ 1620360 w 1620000"/>
              <a:gd name="textAreaTop" fmla="*/ 0 h 729000"/>
              <a:gd name="textAreaBottom" fmla="*/ 729360 h 729000"/>
            </a:gdLst>
            <a:ahLst/>
            <a:cxnLst/>
            <a:rect l="textAreaLeft" t="textAreaTop" r="textAreaRight" b="textAreaBottom"/>
            <a:pathLst>
              <a:path w="1620455" h="729205">
                <a:moveTo>
                  <a:pt x="0" y="0"/>
                </a:moveTo>
                <a:lnTo>
                  <a:pt x="11574" y="729205"/>
                </a:lnTo>
                <a:lnTo>
                  <a:pt x="1620455" y="729205"/>
                </a:lnTo>
                <a:lnTo>
                  <a:pt x="1608881" y="324091"/>
                </a:lnTo>
                <a:lnTo>
                  <a:pt x="1620455" y="324091"/>
                </a:lnTo>
              </a:path>
            </a:pathLst>
          </a:custGeom>
          <a:noFill/>
          <a:ln w="38100">
            <a:solidFill>
              <a:srgbClr val="FF0000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nb-NO" sz="1800" b="0" strike="noStrike" spc="-1">
              <a:solidFill>
                <a:schemeClr val="lt1"/>
              </a:solidFill>
              <a:latin typeface="Arial"/>
            </a:endParaRPr>
          </a:p>
        </p:txBody>
      </p:sp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457200" y="26064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nb-NO" sz="4400" b="0" strike="noStrike" spc="-1">
                <a:solidFill>
                  <a:srgbClr val="000000"/>
                </a:solidFill>
                <a:latin typeface="Arial"/>
              </a:rPr>
              <a:t>Tinestafetten 2023</a:t>
            </a:r>
          </a:p>
        </p:txBody>
      </p:sp>
      <p:sp>
        <p:nvSpPr>
          <p:cNvPr id="188" name="TekstSylinder 4"/>
          <p:cNvSpPr/>
          <p:nvPr/>
        </p:nvSpPr>
        <p:spPr>
          <a:xfrm>
            <a:off x="7370640" y="5257800"/>
            <a:ext cx="1272240" cy="30276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nb-NO" sz="1400" b="0" strike="noStrike" spc="-1">
                <a:solidFill>
                  <a:srgbClr val="000000"/>
                </a:solidFill>
                <a:latin typeface="Arial"/>
              </a:rPr>
              <a:t>Konditorveien</a:t>
            </a:r>
          </a:p>
        </p:txBody>
      </p:sp>
      <p:grpSp>
        <p:nvGrpSpPr>
          <p:cNvPr id="189" name="Gruppe 23"/>
          <p:cNvGrpSpPr/>
          <p:nvPr/>
        </p:nvGrpSpPr>
        <p:grpSpPr>
          <a:xfrm>
            <a:off x="5883480" y="4055760"/>
            <a:ext cx="244800" cy="401400"/>
            <a:chOff x="5883480" y="4055760"/>
            <a:chExt cx="244800" cy="401400"/>
          </a:xfrm>
        </p:grpSpPr>
        <p:sp>
          <p:nvSpPr>
            <p:cNvPr id="190" name="Rektangel 22"/>
            <p:cNvSpPr/>
            <p:nvPr/>
          </p:nvSpPr>
          <p:spPr>
            <a:xfrm>
              <a:off x="5883480" y="4055760"/>
              <a:ext cx="244800" cy="4014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endParaRPr lang="nb-NO" sz="1800" b="0" strike="noStrike" spc="-1">
                <a:solidFill>
                  <a:schemeClr val="lt1"/>
                </a:solidFill>
                <a:latin typeface="Arial"/>
              </a:endParaRPr>
            </a:p>
          </p:txBody>
        </p:sp>
        <p:cxnSp>
          <p:nvCxnSpPr>
            <p:cNvPr id="191" name="Rett pilkobling 17"/>
            <p:cNvCxnSpPr/>
            <p:nvPr/>
          </p:nvCxnSpPr>
          <p:spPr>
            <a:xfrm flipV="1">
              <a:off x="5955120" y="4055760"/>
              <a:ext cx="360" cy="361080"/>
            </a:xfrm>
            <a:prstGeom prst="straightConnector1">
              <a:avLst/>
            </a:prstGeom>
            <a:ln w="38100">
              <a:solidFill>
                <a:srgbClr val="00B050"/>
              </a:solidFill>
              <a:round/>
              <a:tailEnd type="triangle" w="med" len="med"/>
            </a:ln>
          </p:spPr>
        </p:cxnSp>
        <p:cxnSp>
          <p:nvCxnSpPr>
            <p:cNvPr id="192" name="Rett pilkobling 18"/>
            <p:cNvCxnSpPr/>
            <p:nvPr/>
          </p:nvCxnSpPr>
          <p:spPr>
            <a:xfrm>
              <a:off x="6062760" y="4055760"/>
              <a:ext cx="360" cy="401400"/>
            </a:xfrm>
            <a:prstGeom prst="straightConnector1">
              <a:avLst/>
            </a:prstGeom>
            <a:ln w="38100">
              <a:solidFill>
                <a:srgbClr val="00B050"/>
              </a:solidFill>
              <a:round/>
              <a:tailEnd type="triangle" w="med" len="med"/>
            </a:ln>
          </p:spPr>
        </p:cxnSp>
      </p:grpSp>
      <p:grpSp>
        <p:nvGrpSpPr>
          <p:cNvPr id="193" name="Gruppe 24"/>
          <p:cNvGrpSpPr/>
          <p:nvPr/>
        </p:nvGrpSpPr>
        <p:grpSpPr>
          <a:xfrm>
            <a:off x="7307280" y="4035240"/>
            <a:ext cx="244800" cy="401760"/>
            <a:chOff x="7307280" y="4035240"/>
            <a:chExt cx="244800" cy="401760"/>
          </a:xfrm>
        </p:grpSpPr>
        <p:sp>
          <p:nvSpPr>
            <p:cNvPr id="194" name="Rektangel 25"/>
            <p:cNvSpPr/>
            <p:nvPr/>
          </p:nvSpPr>
          <p:spPr>
            <a:xfrm>
              <a:off x="7307280" y="4035600"/>
              <a:ext cx="244800" cy="4014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endParaRPr lang="nb-NO" sz="1800" b="0" strike="noStrike" spc="-1">
                <a:solidFill>
                  <a:schemeClr val="lt1"/>
                </a:solidFill>
                <a:latin typeface="Arial"/>
              </a:endParaRPr>
            </a:p>
          </p:txBody>
        </p:sp>
        <p:cxnSp>
          <p:nvCxnSpPr>
            <p:cNvPr id="195" name="Rett pilkobling 26"/>
            <p:cNvCxnSpPr/>
            <p:nvPr/>
          </p:nvCxnSpPr>
          <p:spPr>
            <a:xfrm flipV="1">
              <a:off x="7379280" y="4035240"/>
              <a:ext cx="360" cy="361080"/>
            </a:xfrm>
            <a:prstGeom prst="straightConnector1">
              <a:avLst/>
            </a:prstGeom>
            <a:ln w="38100">
              <a:solidFill>
                <a:srgbClr val="00B050"/>
              </a:solidFill>
              <a:round/>
              <a:tailEnd type="triangle" w="med" len="med"/>
            </a:ln>
          </p:spPr>
        </p:cxnSp>
        <p:cxnSp>
          <p:nvCxnSpPr>
            <p:cNvPr id="196" name="Rett pilkobling 27"/>
            <p:cNvCxnSpPr/>
            <p:nvPr/>
          </p:nvCxnSpPr>
          <p:spPr>
            <a:xfrm>
              <a:off x="7486920" y="4035240"/>
              <a:ext cx="360" cy="401400"/>
            </a:xfrm>
            <a:prstGeom prst="straightConnector1">
              <a:avLst/>
            </a:prstGeom>
            <a:ln w="38100">
              <a:solidFill>
                <a:srgbClr val="00B050"/>
              </a:solidFill>
              <a:round/>
              <a:tailEnd type="triangle" w="med" len="med"/>
            </a:ln>
          </p:spPr>
        </p:cxnSp>
      </p:grpSp>
      <p:grpSp>
        <p:nvGrpSpPr>
          <p:cNvPr id="197" name="Gruppe 28"/>
          <p:cNvGrpSpPr/>
          <p:nvPr/>
        </p:nvGrpSpPr>
        <p:grpSpPr>
          <a:xfrm>
            <a:off x="2831400" y="4053960"/>
            <a:ext cx="349920" cy="455040"/>
            <a:chOff x="2831400" y="4053960"/>
            <a:chExt cx="349920" cy="455040"/>
          </a:xfrm>
        </p:grpSpPr>
        <p:sp>
          <p:nvSpPr>
            <p:cNvPr id="198" name="Rektangel 29"/>
            <p:cNvSpPr/>
            <p:nvPr/>
          </p:nvSpPr>
          <p:spPr>
            <a:xfrm rot="1005000">
              <a:off x="2883600" y="4080600"/>
              <a:ext cx="244800" cy="4014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endParaRPr lang="nb-NO" sz="1800" b="0" strike="noStrike" spc="-1">
                <a:solidFill>
                  <a:schemeClr val="lt1"/>
                </a:solidFill>
                <a:latin typeface="Arial"/>
              </a:endParaRPr>
            </a:p>
          </p:txBody>
        </p:sp>
        <p:cxnSp>
          <p:nvCxnSpPr>
            <p:cNvPr id="199" name="Rett pilkobling 30"/>
            <p:cNvCxnSpPr/>
            <p:nvPr/>
          </p:nvCxnSpPr>
          <p:spPr>
            <a:xfrm flipV="1">
              <a:off x="2912040" y="4074480"/>
              <a:ext cx="104040" cy="345960"/>
            </a:xfrm>
            <a:prstGeom prst="straightConnector1">
              <a:avLst/>
            </a:prstGeom>
            <a:ln w="38100">
              <a:solidFill>
                <a:srgbClr val="00B050"/>
              </a:solidFill>
              <a:round/>
              <a:tailEnd type="triangle" w="med" len="med"/>
            </a:ln>
          </p:spPr>
        </p:cxnSp>
        <p:cxnSp>
          <p:nvCxnSpPr>
            <p:cNvPr id="200" name="Rett pilkobling 31"/>
            <p:cNvCxnSpPr/>
            <p:nvPr/>
          </p:nvCxnSpPr>
          <p:spPr>
            <a:xfrm flipH="1">
              <a:off x="3003120" y="4105440"/>
              <a:ext cx="116280" cy="384480"/>
            </a:xfrm>
            <a:prstGeom prst="straightConnector1">
              <a:avLst/>
            </a:prstGeom>
            <a:ln w="38100">
              <a:solidFill>
                <a:srgbClr val="00B050"/>
              </a:solidFill>
              <a:round/>
              <a:tailEnd type="triangle" w="med" len="med"/>
            </a:ln>
          </p:spPr>
        </p:cxnSp>
      </p:grpSp>
      <p:grpSp>
        <p:nvGrpSpPr>
          <p:cNvPr id="201" name="Gruppe 32"/>
          <p:cNvGrpSpPr/>
          <p:nvPr/>
        </p:nvGrpSpPr>
        <p:grpSpPr>
          <a:xfrm>
            <a:off x="448200" y="6168600"/>
            <a:ext cx="244800" cy="401760"/>
            <a:chOff x="448200" y="6168600"/>
            <a:chExt cx="244800" cy="401760"/>
          </a:xfrm>
        </p:grpSpPr>
        <p:sp>
          <p:nvSpPr>
            <p:cNvPr id="202" name="Rektangel 33"/>
            <p:cNvSpPr/>
            <p:nvPr/>
          </p:nvSpPr>
          <p:spPr>
            <a:xfrm>
              <a:off x="448200" y="6168960"/>
              <a:ext cx="244800" cy="4014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>
                <a:lnSpc>
                  <a:spcPct val="100000"/>
                </a:lnSpc>
              </a:pPr>
              <a:endParaRPr lang="nb-NO" sz="1800" b="0" strike="noStrike" spc="-1">
                <a:solidFill>
                  <a:schemeClr val="lt1"/>
                </a:solidFill>
                <a:latin typeface="Arial"/>
              </a:endParaRPr>
            </a:p>
          </p:txBody>
        </p:sp>
        <p:cxnSp>
          <p:nvCxnSpPr>
            <p:cNvPr id="203" name="Rett pilkobling 34"/>
            <p:cNvCxnSpPr/>
            <p:nvPr/>
          </p:nvCxnSpPr>
          <p:spPr>
            <a:xfrm flipV="1">
              <a:off x="520200" y="6168600"/>
              <a:ext cx="360" cy="361440"/>
            </a:xfrm>
            <a:prstGeom prst="straightConnector1">
              <a:avLst/>
            </a:prstGeom>
            <a:ln w="38100">
              <a:solidFill>
                <a:srgbClr val="00B050"/>
              </a:solidFill>
              <a:round/>
              <a:tailEnd type="triangle" w="med" len="med"/>
            </a:ln>
          </p:spPr>
        </p:cxnSp>
        <p:cxnSp>
          <p:nvCxnSpPr>
            <p:cNvPr id="204" name="Rett pilkobling 35"/>
            <p:cNvCxnSpPr/>
            <p:nvPr/>
          </p:nvCxnSpPr>
          <p:spPr>
            <a:xfrm>
              <a:off x="627480" y="6168600"/>
              <a:ext cx="360" cy="401400"/>
            </a:xfrm>
            <a:prstGeom prst="straightConnector1">
              <a:avLst/>
            </a:prstGeom>
            <a:ln w="38100">
              <a:solidFill>
                <a:srgbClr val="00B050"/>
              </a:solidFill>
              <a:round/>
              <a:tailEnd type="triangle" w="med" len="med"/>
            </a:ln>
          </p:spPr>
        </p:cxnSp>
      </p:grpSp>
      <p:sp>
        <p:nvSpPr>
          <p:cNvPr id="205" name="TekstSylinder 36"/>
          <p:cNvSpPr/>
          <p:nvPr/>
        </p:nvSpPr>
        <p:spPr>
          <a:xfrm>
            <a:off x="607680" y="6176160"/>
            <a:ext cx="2092320" cy="302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nb-NO" sz="1400" b="0" strike="noStrike" spc="-1">
                <a:solidFill>
                  <a:srgbClr val="000000"/>
                </a:solidFill>
                <a:latin typeface="Arial"/>
              </a:rPr>
              <a:t>Til og fra idrettsanlegget</a:t>
            </a:r>
          </a:p>
        </p:txBody>
      </p:sp>
      <p:sp>
        <p:nvSpPr>
          <p:cNvPr id="206" name="TekstSylinder 37"/>
          <p:cNvSpPr/>
          <p:nvPr/>
        </p:nvSpPr>
        <p:spPr>
          <a:xfrm>
            <a:off x="451440" y="5257800"/>
            <a:ext cx="1272240" cy="30276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nb-NO" sz="1400" b="0" strike="noStrike" spc="-1">
                <a:solidFill>
                  <a:srgbClr val="000000"/>
                </a:solidFill>
                <a:latin typeface="Arial"/>
              </a:rPr>
              <a:t>Konditorveien</a:t>
            </a:r>
          </a:p>
        </p:txBody>
      </p:sp>
      <p:sp>
        <p:nvSpPr>
          <p:cNvPr id="207" name="TekstSylinder 38"/>
          <p:cNvSpPr/>
          <p:nvPr/>
        </p:nvSpPr>
        <p:spPr>
          <a:xfrm>
            <a:off x="7432200" y="2348640"/>
            <a:ext cx="792360" cy="27216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nb-NO" sz="1200" b="0" strike="noStrike" spc="-1">
                <a:solidFill>
                  <a:srgbClr val="000000"/>
                </a:solidFill>
                <a:latin typeface="Arial"/>
              </a:rPr>
              <a:t>Start/Mål</a:t>
            </a:r>
          </a:p>
        </p:txBody>
      </p:sp>
      <p:cxnSp>
        <p:nvCxnSpPr>
          <p:cNvPr id="208" name="Rett pilkobling 40"/>
          <p:cNvCxnSpPr>
            <a:stCxn id="207" idx="1"/>
          </p:cNvCxnSpPr>
          <p:nvPr/>
        </p:nvCxnSpPr>
        <p:spPr>
          <a:xfrm flipH="1">
            <a:off x="7023960" y="2484720"/>
            <a:ext cx="408600" cy="141120"/>
          </a:xfrm>
          <a:prstGeom prst="straightConnector1">
            <a:avLst/>
          </a:prstGeom>
          <a:ln w="28575">
            <a:solidFill>
              <a:srgbClr val="FF0000"/>
            </a:solidFill>
            <a:round/>
            <a:tailEnd type="triangle" w="med" len="med"/>
          </a:ln>
        </p:spPr>
      </p:cxnSp>
      <p:sp>
        <p:nvSpPr>
          <p:cNvPr id="209" name="TekstSylinder 41"/>
          <p:cNvSpPr/>
          <p:nvPr/>
        </p:nvSpPr>
        <p:spPr>
          <a:xfrm>
            <a:off x="7816680" y="3863160"/>
            <a:ext cx="1336320" cy="63720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nb-NO" sz="1200" b="0" strike="noStrike" spc="-1">
                <a:solidFill>
                  <a:srgbClr val="000000"/>
                </a:solidFill>
                <a:latin typeface="Arial"/>
              </a:rPr>
              <a:t>Utdeling av start-</a:t>
            </a:r>
          </a:p>
          <a:p>
            <a:pPr>
              <a:lnSpc>
                <a:spcPct val="100000"/>
              </a:lnSpc>
            </a:pPr>
            <a:r>
              <a:rPr lang="nb-NO" sz="1200" b="0" strike="noStrike" spc="-1">
                <a:solidFill>
                  <a:srgbClr val="000000"/>
                </a:solidFill>
                <a:latin typeface="Arial"/>
              </a:rPr>
              <a:t>nummer og </a:t>
            </a:r>
          </a:p>
          <a:p>
            <a:pPr>
              <a:lnSpc>
                <a:spcPct val="100000"/>
              </a:lnSpc>
            </a:pPr>
            <a:r>
              <a:rPr lang="nb-NO" sz="1200" b="0" strike="noStrike" spc="-1">
                <a:solidFill>
                  <a:srgbClr val="000000"/>
                </a:solidFill>
                <a:latin typeface="Arial"/>
              </a:rPr>
              <a:t>T-skjorter</a:t>
            </a:r>
          </a:p>
        </p:txBody>
      </p:sp>
      <p:cxnSp>
        <p:nvCxnSpPr>
          <p:cNvPr id="210" name="Rett pilkobling 42"/>
          <p:cNvCxnSpPr>
            <a:stCxn id="209" idx="1"/>
          </p:cNvCxnSpPr>
          <p:nvPr/>
        </p:nvCxnSpPr>
        <p:spPr>
          <a:xfrm flipH="1" flipV="1">
            <a:off x="6912000" y="3737520"/>
            <a:ext cx="905040" cy="444600"/>
          </a:xfrm>
          <a:prstGeom prst="straightConnector1">
            <a:avLst/>
          </a:prstGeom>
          <a:ln w="28575">
            <a:solidFill>
              <a:srgbClr val="FF0000"/>
            </a:solidFill>
            <a:round/>
            <a:tailEnd type="triangle" w="med" len="med"/>
          </a:ln>
        </p:spPr>
      </p:cxnSp>
      <p:sp>
        <p:nvSpPr>
          <p:cNvPr id="211" name="TekstSylinder 45"/>
          <p:cNvSpPr/>
          <p:nvPr/>
        </p:nvSpPr>
        <p:spPr>
          <a:xfrm>
            <a:off x="2585160" y="3546000"/>
            <a:ext cx="854640" cy="27216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nb-NO" sz="1200" b="0" strike="noStrike" spc="-1">
                <a:solidFill>
                  <a:srgbClr val="000000"/>
                </a:solidFill>
                <a:latin typeface="Arial"/>
              </a:rPr>
              <a:t>Til opprop</a:t>
            </a:r>
          </a:p>
        </p:txBody>
      </p:sp>
      <p:sp>
        <p:nvSpPr>
          <p:cNvPr id="212" name="TekstSylinder 46"/>
          <p:cNvSpPr/>
          <p:nvPr/>
        </p:nvSpPr>
        <p:spPr>
          <a:xfrm>
            <a:off x="3498840" y="3573720"/>
            <a:ext cx="1107720" cy="45468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nb-NO" sz="1200" b="0" strike="noStrike" spc="-1">
                <a:solidFill>
                  <a:srgbClr val="000000"/>
                </a:solidFill>
                <a:latin typeface="Arial"/>
              </a:rPr>
              <a:t>Toaletter</a:t>
            </a:r>
          </a:p>
          <a:p>
            <a:pPr algn="ctr">
              <a:lnSpc>
                <a:spcPct val="100000"/>
              </a:lnSpc>
            </a:pPr>
            <a:r>
              <a:rPr lang="nb-NO" sz="1200" b="0" strike="noStrike" spc="-1">
                <a:solidFill>
                  <a:srgbClr val="000000"/>
                </a:solidFill>
                <a:latin typeface="Arial"/>
              </a:rPr>
              <a:t>Under tribune</a:t>
            </a:r>
          </a:p>
        </p:txBody>
      </p:sp>
      <p:sp>
        <p:nvSpPr>
          <p:cNvPr id="213" name="TekstSylinder 47"/>
          <p:cNvSpPr/>
          <p:nvPr/>
        </p:nvSpPr>
        <p:spPr>
          <a:xfrm>
            <a:off x="7157160" y="4750200"/>
            <a:ext cx="1430640" cy="27216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nb-NO" sz="1200" b="0" strike="noStrike" spc="-1">
                <a:solidFill>
                  <a:srgbClr val="000000"/>
                </a:solidFill>
                <a:latin typeface="Arial"/>
              </a:rPr>
              <a:t>Oppslag/resultater</a:t>
            </a:r>
          </a:p>
        </p:txBody>
      </p:sp>
      <p:cxnSp>
        <p:nvCxnSpPr>
          <p:cNvPr id="214" name="Rett pilkobling 48"/>
          <p:cNvCxnSpPr>
            <a:stCxn id="213" idx="1"/>
          </p:cNvCxnSpPr>
          <p:nvPr/>
        </p:nvCxnSpPr>
        <p:spPr>
          <a:xfrm flipH="1" flipV="1">
            <a:off x="6487200" y="3685320"/>
            <a:ext cx="670320" cy="1201320"/>
          </a:xfrm>
          <a:prstGeom prst="straightConnector1">
            <a:avLst/>
          </a:prstGeom>
          <a:ln w="28575">
            <a:solidFill>
              <a:srgbClr val="FF0000"/>
            </a:solidFill>
            <a:round/>
            <a:tailEnd type="triangle" w="med" len="med"/>
          </a:ln>
        </p:spPr>
      </p:cxnSp>
      <p:cxnSp>
        <p:nvCxnSpPr>
          <p:cNvPr id="215" name="Rett pilkobling 50"/>
          <p:cNvCxnSpPr>
            <a:stCxn id="212" idx="0"/>
          </p:cNvCxnSpPr>
          <p:nvPr/>
        </p:nvCxnSpPr>
        <p:spPr>
          <a:xfrm flipV="1">
            <a:off x="4052520" y="3465360"/>
            <a:ext cx="35640" cy="108720"/>
          </a:xfrm>
          <a:prstGeom prst="straightConnector1">
            <a:avLst/>
          </a:prstGeom>
          <a:ln w="28575">
            <a:solidFill>
              <a:srgbClr val="FF0000"/>
            </a:solidFill>
            <a:round/>
            <a:tailEnd type="triangle" w="med" len="med"/>
          </a:ln>
        </p:spPr>
      </p:cxnSp>
      <p:sp>
        <p:nvSpPr>
          <p:cNvPr id="216" name="TekstSylinder 55"/>
          <p:cNvSpPr/>
          <p:nvPr/>
        </p:nvSpPr>
        <p:spPr>
          <a:xfrm>
            <a:off x="975960" y="4684320"/>
            <a:ext cx="1267560" cy="27216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nb-NO" sz="1200" b="0" strike="noStrike" spc="-1">
                <a:solidFill>
                  <a:srgbClr val="000000"/>
                </a:solidFill>
                <a:latin typeface="Arial"/>
              </a:rPr>
              <a:t>Sykkelparkering</a:t>
            </a:r>
          </a:p>
        </p:txBody>
      </p:sp>
      <p:sp>
        <p:nvSpPr>
          <p:cNvPr id="217" name="Pil: ned 56"/>
          <p:cNvSpPr/>
          <p:nvPr/>
        </p:nvSpPr>
        <p:spPr>
          <a:xfrm rot="20468400">
            <a:off x="3227400" y="4053600"/>
            <a:ext cx="279360" cy="40068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1"/>
          </a:solidFill>
          <a:ln>
            <a:solidFill>
              <a:srgbClr val="00B05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nb-NO" sz="1800" b="0" strike="noStrike" spc="-1">
              <a:solidFill>
                <a:schemeClr val="lt1"/>
              </a:solidFill>
              <a:latin typeface="Arial"/>
            </a:endParaRPr>
          </a:p>
        </p:txBody>
      </p:sp>
      <p:cxnSp>
        <p:nvCxnSpPr>
          <p:cNvPr id="218" name="Rett pilkobling 52"/>
          <p:cNvCxnSpPr>
            <a:stCxn id="211" idx="2"/>
          </p:cNvCxnSpPr>
          <p:nvPr/>
        </p:nvCxnSpPr>
        <p:spPr>
          <a:xfrm>
            <a:off x="3012480" y="3818160"/>
            <a:ext cx="375480" cy="397800"/>
          </a:xfrm>
          <a:prstGeom prst="straightConnector1">
            <a:avLst/>
          </a:prstGeom>
          <a:ln w="28575">
            <a:solidFill>
              <a:srgbClr val="FF0000"/>
            </a:solidFill>
            <a:round/>
            <a:tailEnd type="triangle" w="med" len="med"/>
          </a:ln>
        </p:spPr>
      </p:cxnSp>
      <p:sp>
        <p:nvSpPr>
          <p:cNvPr id="219" name="TekstSylinder 59"/>
          <p:cNvSpPr/>
          <p:nvPr/>
        </p:nvSpPr>
        <p:spPr>
          <a:xfrm>
            <a:off x="3379320" y="5916960"/>
            <a:ext cx="1779840" cy="45468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nb-NO" sz="1200" b="0" strike="noStrike" spc="-1">
                <a:solidFill>
                  <a:srgbClr val="000000"/>
                </a:solidFill>
                <a:latin typeface="Arial"/>
              </a:rPr>
              <a:t>Lagvis bak hverandre,</a:t>
            </a:r>
          </a:p>
          <a:p>
            <a:pPr>
              <a:lnSpc>
                <a:spcPct val="100000"/>
              </a:lnSpc>
            </a:pPr>
            <a:r>
              <a:rPr lang="nb-NO" sz="1200" b="0" strike="noStrike" spc="-1">
                <a:solidFill>
                  <a:srgbClr val="000000"/>
                </a:solidFill>
                <a:latin typeface="Arial"/>
              </a:rPr>
              <a:t>1. etappe fremst i rekka</a:t>
            </a:r>
          </a:p>
        </p:txBody>
      </p:sp>
      <p:sp>
        <p:nvSpPr>
          <p:cNvPr id="220" name="TekstSylinder 60"/>
          <p:cNvSpPr/>
          <p:nvPr/>
        </p:nvSpPr>
        <p:spPr>
          <a:xfrm>
            <a:off x="5303160" y="5909400"/>
            <a:ext cx="1845360" cy="45468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nb-NO" sz="1200" b="0" strike="noStrike" spc="-1">
                <a:solidFill>
                  <a:srgbClr val="000000"/>
                </a:solidFill>
                <a:latin typeface="Arial"/>
              </a:rPr>
              <a:t>Etter anvisning lagvis </a:t>
            </a:r>
          </a:p>
          <a:p>
            <a:pPr>
              <a:lnSpc>
                <a:spcPct val="100000"/>
              </a:lnSpc>
            </a:pPr>
            <a:r>
              <a:rPr lang="nb-NO" sz="1200" b="0" strike="noStrike" spc="-1">
                <a:solidFill>
                  <a:srgbClr val="000000"/>
                </a:solidFill>
                <a:latin typeface="Arial"/>
              </a:rPr>
              <a:t>inn i garasje for innmarsj</a:t>
            </a:r>
          </a:p>
        </p:txBody>
      </p:sp>
      <p:cxnSp>
        <p:nvCxnSpPr>
          <p:cNvPr id="221" name="Rett pilkobling 62"/>
          <p:cNvCxnSpPr>
            <a:stCxn id="219" idx="0"/>
          </p:cNvCxnSpPr>
          <p:nvPr/>
        </p:nvCxnSpPr>
        <p:spPr>
          <a:xfrm flipH="1" flipV="1">
            <a:off x="3951000" y="4581000"/>
            <a:ext cx="318600" cy="1336320"/>
          </a:xfrm>
          <a:prstGeom prst="straightConnector1">
            <a:avLst/>
          </a:prstGeom>
          <a:ln w="28575">
            <a:solidFill>
              <a:srgbClr val="FF0000"/>
            </a:solidFill>
            <a:round/>
            <a:tailEnd type="triangle" w="med" len="med"/>
          </a:ln>
        </p:spPr>
      </p:cxnSp>
      <p:cxnSp>
        <p:nvCxnSpPr>
          <p:cNvPr id="222" name="Rett pilkobling 64"/>
          <p:cNvCxnSpPr>
            <a:stCxn id="220" idx="0"/>
          </p:cNvCxnSpPr>
          <p:nvPr/>
        </p:nvCxnSpPr>
        <p:spPr>
          <a:xfrm flipH="1" flipV="1">
            <a:off x="4582440" y="4395960"/>
            <a:ext cx="1643760" cy="1513800"/>
          </a:xfrm>
          <a:prstGeom prst="straightConnector1">
            <a:avLst/>
          </a:prstGeom>
          <a:ln w="28575">
            <a:solidFill>
              <a:srgbClr val="FF0000"/>
            </a:solidFill>
            <a:round/>
            <a:tailEnd type="triangle" w="med" len="med"/>
          </a:ln>
        </p:spPr>
      </p:cxnSp>
      <p:sp>
        <p:nvSpPr>
          <p:cNvPr id="223" name="TekstSylinder 68"/>
          <p:cNvSpPr/>
          <p:nvPr/>
        </p:nvSpPr>
        <p:spPr>
          <a:xfrm>
            <a:off x="2305080" y="5916960"/>
            <a:ext cx="981360" cy="27216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nb-NO" sz="1200" b="0" strike="noStrike" spc="-1">
                <a:solidFill>
                  <a:srgbClr val="000000"/>
                </a:solidFill>
                <a:latin typeface="Arial"/>
              </a:rPr>
              <a:t>Sperrebånd</a:t>
            </a:r>
          </a:p>
        </p:txBody>
      </p:sp>
      <p:cxnSp>
        <p:nvCxnSpPr>
          <p:cNvPr id="224" name="Rett pilkobling 69"/>
          <p:cNvCxnSpPr>
            <a:stCxn id="223" idx="0"/>
          </p:cNvCxnSpPr>
          <p:nvPr/>
        </p:nvCxnSpPr>
        <p:spPr>
          <a:xfrm flipV="1">
            <a:off x="2795760" y="4852800"/>
            <a:ext cx="625320" cy="1064520"/>
          </a:xfrm>
          <a:prstGeom prst="straightConnector1">
            <a:avLst/>
          </a:prstGeom>
          <a:ln w="28575">
            <a:solidFill>
              <a:srgbClr val="FF0000"/>
            </a:solidFill>
            <a:round/>
            <a:tailEnd type="triangle" w="med" len="med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nb-NO" sz="4400" b="0" strike="noStrike" spc="-1">
                <a:solidFill>
                  <a:srgbClr val="000000"/>
                </a:solidFill>
                <a:latin typeface="Arial"/>
              </a:rPr>
              <a:t>Tidsskjema</a:t>
            </a:r>
          </a:p>
        </p:txBody>
      </p:sp>
      <p:sp>
        <p:nvSpPr>
          <p:cNvPr id="22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numCol="1" spcCol="0"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nb-NO" sz="2800" b="0" strike="noStrike" spc="-1">
                <a:solidFill>
                  <a:srgbClr val="000000"/>
                </a:solidFill>
                <a:latin typeface="Arial"/>
              </a:rPr>
              <a:t>Start 10:00</a:t>
            </a:r>
          </a:p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nb-NO" sz="2800" b="0" strike="noStrike" spc="-1">
                <a:solidFill>
                  <a:srgbClr val="000000"/>
                </a:solidFill>
                <a:latin typeface="Arial"/>
              </a:rPr>
              <a:t>Opprop – 15 min</a:t>
            </a:r>
          </a:p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nb-NO" sz="2800" b="0" strike="noStrike" spc="-1">
                <a:solidFill>
                  <a:srgbClr val="000000"/>
                </a:solidFill>
                <a:latin typeface="Arial"/>
              </a:rPr>
              <a:t>Innmarsj – 10 min</a:t>
            </a:r>
          </a:p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nb-NO" sz="2800" b="0" strike="noStrike" spc="-1">
                <a:solidFill>
                  <a:srgbClr val="000000"/>
                </a:solidFill>
                <a:latin typeface="Arial"/>
              </a:rPr>
              <a:t>Intervall 8 min (+)</a:t>
            </a:r>
          </a:p>
        </p:txBody>
      </p:sp>
      <p:pic>
        <p:nvPicPr>
          <p:cNvPr id="227" name="Bilde 6"/>
          <p:cNvPicPr/>
          <p:nvPr/>
        </p:nvPicPr>
        <p:blipFill>
          <a:blip r:embed="rId2"/>
          <a:srcRect t="9699"/>
          <a:stretch/>
        </p:blipFill>
        <p:spPr>
          <a:xfrm>
            <a:off x="4930200" y="1417680"/>
            <a:ext cx="3756240" cy="5318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tandard utforming">
  <a:themeElements>
    <a:clrScheme name="Standard utformi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tandard utforming">
  <a:themeElements>
    <a:clrScheme name="Standard utformi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tandard utforming">
  <a:themeElements>
    <a:clrScheme name="Standard utformi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55429</TotalTime>
  <Words>239</Words>
  <Application>Microsoft Office PowerPoint</Application>
  <PresentationFormat>Skjermfremvisning (4:3)</PresentationFormat>
  <Paragraphs>61</Paragraphs>
  <Slides>10</Slides>
  <Notes>1</Notes>
  <HiddenSlides>1</HiddenSlides>
  <MMClips>0</MMClips>
  <ScaleCrop>false</ScaleCrop>
  <HeadingPairs>
    <vt:vector size="8" baseType="variant">
      <vt:variant>
        <vt:lpstr>Brukte skrifter</vt:lpstr>
      </vt:variant>
      <vt:variant>
        <vt:i4>7</vt:i4>
      </vt:variant>
      <vt:variant>
        <vt:lpstr>Tema</vt:lpstr>
      </vt:variant>
      <vt:variant>
        <vt:i4>3</vt:i4>
      </vt:variant>
      <vt:variant>
        <vt:lpstr>Innebygde OLE-servere</vt:lpstr>
      </vt:variant>
      <vt:variant>
        <vt:i4>1</vt:i4>
      </vt:variant>
      <vt:variant>
        <vt:lpstr>Lysbildetitler</vt:lpstr>
      </vt:variant>
      <vt:variant>
        <vt:i4>10</vt:i4>
      </vt:variant>
    </vt:vector>
  </HeadingPairs>
  <TitlesOfParts>
    <vt:vector size="21" baseType="lpstr">
      <vt:lpstr>Arial</vt:lpstr>
      <vt:lpstr>inherit</vt:lpstr>
      <vt:lpstr>OpenSymbol</vt:lpstr>
      <vt:lpstr>Symbol</vt:lpstr>
      <vt:lpstr>Telefon</vt:lpstr>
      <vt:lpstr>Times New Roman</vt:lpstr>
      <vt:lpstr>Wingdings</vt:lpstr>
      <vt:lpstr>Standard utforming</vt:lpstr>
      <vt:lpstr>Standard utforming</vt:lpstr>
      <vt:lpstr>Standard utforming</vt:lpstr>
      <vt:lpstr>MSPhotoEd.3</vt:lpstr>
      <vt:lpstr> TINESTAFETTEN 2023  FREDRIKSTAD IF</vt:lpstr>
      <vt:lpstr>Tinestafetten</vt:lpstr>
      <vt:lpstr>Tid og sted</vt:lpstr>
      <vt:lpstr>Status 24. april</vt:lpstr>
      <vt:lpstr>Stafetten</vt:lpstr>
      <vt:lpstr>Stafetten</vt:lpstr>
      <vt:lpstr>Tinestafetten - Lisleby</vt:lpstr>
      <vt:lpstr>Tinestafetten 2023</vt:lpstr>
      <vt:lpstr>Tidsskjema</vt:lpstr>
      <vt:lpstr>Bemanning</vt:lpstr>
    </vt:vector>
  </TitlesOfParts>
  <Company>Forsvaret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Artikler på FIFs hjemmeside</dc:title>
  <dc:subject/>
  <dc:creator>LUKS</dc:creator>
  <dc:description/>
  <cp:lastModifiedBy>Tore Bjørnetrø</cp:lastModifiedBy>
  <cp:revision>60</cp:revision>
  <cp:lastPrinted>2022-03-31T11:57:35Z</cp:lastPrinted>
  <dcterms:created xsi:type="dcterms:W3CDTF">2009-02-28T13:02:38Z</dcterms:created>
  <dcterms:modified xsi:type="dcterms:W3CDTF">2023-04-27T18:41:38Z</dcterms:modified>
  <dc:language>nb-NO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i4>1</vt:i4>
  </property>
  <property fmtid="{D5CDD505-2E9C-101B-9397-08002B2CF9AE}" pid="3" name="Notes">
    <vt:i4>1</vt:i4>
  </property>
  <property fmtid="{D5CDD505-2E9C-101B-9397-08002B2CF9AE}" pid="4" name="PresentationFormat">
    <vt:lpwstr>Skjermfremvisning (4:3)</vt:lpwstr>
  </property>
  <property fmtid="{D5CDD505-2E9C-101B-9397-08002B2CF9AE}" pid="5" name="Slides">
    <vt:i4>10</vt:i4>
  </property>
</Properties>
</file>