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34305-822D-4A01-B99F-0DA16C310C61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91474-4251-4E0D-8711-9065204AD5A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6587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506C15-93C3-4ED1-BFE6-F48F4544A450}" type="slidenum">
              <a:rPr lang="nb-NO" smtClean="0"/>
              <a:pPr>
                <a:defRPr/>
              </a:pPr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261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506C15-93C3-4ED1-BFE6-F48F4544A450}" type="slidenum">
              <a:rPr lang="nb-NO" smtClean="0"/>
              <a:pPr>
                <a:defRPr/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261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2300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148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949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900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99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7575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4145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51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363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990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389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7CD90-3833-4EEE-A7F6-E548DC01CF09}" type="datetimeFigureOut">
              <a:rPr lang="nb-NO" smtClean="0"/>
              <a:t>08.02.2017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692CC-B62C-4581-BC28-BA861D6C024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7374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>
          <a:xfrm>
            <a:off x="161925" y="1984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nb-NO" altLang="nb-NO" dirty="0" smtClean="0"/>
              <a:t>Resultat </a:t>
            </a:r>
            <a:r>
              <a:rPr lang="nb-NO" altLang="nb-NO" dirty="0" smtClean="0"/>
              <a:t>klassekonkurranse </a:t>
            </a:r>
            <a:br>
              <a:rPr lang="nb-NO" altLang="nb-NO" dirty="0" smtClean="0"/>
            </a:br>
            <a:r>
              <a:rPr lang="nb-NO" altLang="nb-NO" sz="2700" dirty="0" smtClean="0"/>
              <a:t>(renn 2)</a:t>
            </a:r>
            <a:endParaRPr lang="nb-NO" altLang="nb-NO" sz="2700" dirty="0" smtClean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25" y="188913"/>
            <a:ext cx="7762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493352" y="5410090"/>
            <a:ext cx="489654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Neste mulighet til å sanke poeng: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dirty="0" smtClean="0"/>
              <a:t> Tirsdag </a:t>
            </a:r>
            <a:r>
              <a:rPr lang="nb-NO" dirty="0" smtClean="0"/>
              <a:t>28. februar</a:t>
            </a:r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6372200" y="6604978"/>
            <a:ext cx="2687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Y-aksen i diagrammet viser snitt poeng x 100</a:t>
            </a:r>
            <a:endParaRPr lang="nb-NO" sz="1000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52" y="1534275"/>
            <a:ext cx="5319766" cy="337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34275"/>
            <a:ext cx="30099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90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>
          <a:xfrm>
            <a:off x="161925" y="198438"/>
            <a:ext cx="8229600" cy="1143000"/>
          </a:xfrm>
        </p:spPr>
        <p:txBody>
          <a:bodyPr/>
          <a:lstStyle/>
          <a:p>
            <a:pPr eaLnBrk="1" hangingPunct="1"/>
            <a:r>
              <a:rPr lang="nb-NO" altLang="nb-NO" dirty="0" smtClean="0"/>
              <a:t>Resultat </a:t>
            </a:r>
            <a:r>
              <a:rPr lang="nb-NO" altLang="nb-NO" dirty="0" smtClean="0"/>
              <a:t>klassekonkurranse</a:t>
            </a:r>
            <a:endParaRPr lang="nb-NO" altLang="nb-NO" dirty="0" smtClean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25" y="188913"/>
            <a:ext cx="7762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93" y="1484784"/>
            <a:ext cx="533764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493352" y="5410090"/>
            <a:ext cx="489654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Neste mulighet til å sanke poeng: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dirty="0" smtClean="0"/>
              <a:t> Tirsdag 24. januar</a:t>
            </a:r>
            <a:endParaRPr lang="nb-NO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513" y="1515820"/>
            <a:ext cx="26289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6372200" y="6604978"/>
            <a:ext cx="2687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Y-aksen i diagrammet viser snitt poeng x 100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383182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46</Words>
  <Application>Microsoft Office PowerPoint</Application>
  <PresentationFormat>Skjermfremvisning (4:3)</PresentationFormat>
  <Paragraphs>10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3" baseType="lpstr">
      <vt:lpstr>Office-tema</vt:lpstr>
      <vt:lpstr>Resultat klassekonkurranse  (renn 2)</vt:lpstr>
      <vt:lpstr>Resultat klassekonkurranse</vt:lpstr>
    </vt:vector>
  </TitlesOfParts>
  <Company>NTE IT-avdeling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Resultat klassekonkurranse</dc:title>
  <dc:creator>PcAdmin</dc:creator>
  <cp:lastModifiedBy>PcAdmin</cp:lastModifiedBy>
  <cp:revision>3</cp:revision>
  <dcterms:created xsi:type="dcterms:W3CDTF">2017-01-11T06:06:11Z</dcterms:created>
  <dcterms:modified xsi:type="dcterms:W3CDTF">2017-02-08T06:54:58Z</dcterms:modified>
</cp:coreProperties>
</file>