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A34305-822D-4A01-B99F-0DA16C310C61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91474-4251-4E0D-8711-9065204AD5AE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26587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726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12300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4900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99970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17575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24145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4518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5363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0990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23892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91487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69496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7CD90-3833-4EEE-A7F6-E548DC01CF09}" type="datetimeFigureOut">
              <a:rPr lang="nb-NO" smtClean="0"/>
              <a:t>11.01.2017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692CC-B62C-4581-BC28-BA861D6C024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77374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tel 1"/>
          <p:cNvSpPr>
            <a:spLocks noGrp="1"/>
          </p:cNvSpPr>
          <p:nvPr>
            <p:ph type="title"/>
          </p:nvPr>
        </p:nvSpPr>
        <p:spPr>
          <a:xfrm>
            <a:off x="161925" y="198438"/>
            <a:ext cx="8229600" cy="1143000"/>
          </a:xfrm>
        </p:spPr>
        <p:txBody>
          <a:bodyPr/>
          <a:lstStyle/>
          <a:p>
            <a:pPr eaLnBrk="1" hangingPunct="1"/>
            <a:r>
              <a:rPr lang="nb-NO" altLang="nb-NO" dirty="0" smtClean="0"/>
              <a:t>Resultat klassekonkurranse</a:t>
            </a:r>
            <a:endParaRPr lang="nb-NO" altLang="nb-NO" dirty="0" smtClean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25" y="188913"/>
            <a:ext cx="7762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93" y="1484784"/>
            <a:ext cx="5337644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kstSylinder 2"/>
          <p:cNvSpPr txBox="1"/>
          <p:nvPr/>
        </p:nvSpPr>
        <p:spPr>
          <a:xfrm>
            <a:off x="493352" y="5410090"/>
            <a:ext cx="4896544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b-NO" dirty="0" smtClean="0"/>
              <a:t>Neste mulighet til å sanke poeng: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nb-NO" dirty="0" smtClean="0"/>
              <a:t> Tirsdag 24. januar</a:t>
            </a:r>
            <a:endParaRPr lang="nb-NO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1515820"/>
            <a:ext cx="2628900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6372200" y="6604978"/>
            <a:ext cx="26879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000" dirty="0" smtClean="0"/>
              <a:t>Y-aksen i diagrammet viser snitt poeng x 100</a:t>
            </a:r>
            <a:endParaRPr lang="nb-NO" sz="1000" dirty="0"/>
          </a:p>
        </p:txBody>
      </p:sp>
    </p:spTree>
    <p:extLst>
      <p:ext uri="{BB962C8B-B14F-4D97-AF65-F5344CB8AC3E}">
        <p14:creationId xmlns:p14="http://schemas.microsoft.com/office/powerpoint/2010/main" val="105390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23</Words>
  <Application>Microsoft Office PowerPoint</Application>
  <PresentationFormat>Skjermfremvisning (4:3)</PresentationFormat>
  <Paragraphs>5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2" baseType="lpstr">
      <vt:lpstr>Office-tema</vt:lpstr>
      <vt:lpstr>Resultat klassekonkurranse</vt:lpstr>
    </vt:vector>
  </TitlesOfParts>
  <Company>NTE IT-avdeling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Resultat klassekonkurranse</dc:title>
  <dc:creator>PcAdmin</dc:creator>
  <cp:lastModifiedBy>PcAdmin</cp:lastModifiedBy>
  <cp:revision>1</cp:revision>
  <dcterms:created xsi:type="dcterms:W3CDTF">2017-01-11T06:06:11Z</dcterms:created>
  <dcterms:modified xsi:type="dcterms:W3CDTF">2017-01-11T06:12:05Z</dcterms:modified>
</cp:coreProperties>
</file>