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29"/>
    <p:restoredTop sz="94694"/>
  </p:normalViewPr>
  <p:slideViewPr>
    <p:cSldViewPr snapToGrid="0" snapToObjects="1">
      <p:cViewPr varScale="1">
        <p:scale>
          <a:sx n="86" d="100"/>
          <a:sy n="86" d="100"/>
        </p:scale>
        <p:origin x="86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1893D0-E921-D54A-891B-9D8E237BF8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Tennis PRO – henning wold 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1AD2434-661E-C643-8033-D0130A0D4A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/>
              <a:t>Ønsker du å utvikle dine tennisferdigheter?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0A01C34-7177-384C-82B9-2F5178B859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83" t="11410" r="11879" b="24570"/>
          <a:stretch/>
        </p:blipFill>
        <p:spPr>
          <a:xfrm>
            <a:off x="8746435" y="3201567"/>
            <a:ext cx="2828305" cy="3121763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C63AD00-13AB-5148-A10D-2BF78A1FC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1" y="3299791"/>
            <a:ext cx="3076409" cy="297818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FF995B1-1043-4440-8469-BAD7F5A15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1" y="3201567"/>
            <a:ext cx="3076409" cy="2978185"/>
          </a:xfrm>
          <a:prstGeom prst="rect">
            <a:avLst/>
          </a:prstGeom>
        </p:spPr>
      </p:pic>
      <p:pic>
        <p:nvPicPr>
          <p:cNvPr id="9" name="Bilde 8" descr="Et bilde som inneholder idrett, tennis, sport, racket&#10;&#10;Automatisk generert beskrivelse">
            <a:extLst>
              <a:ext uri="{FF2B5EF4-FFF2-40B4-BE49-F238E27FC236}">
                <a16:creationId xmlns:a16="http://schemas.microsoft.com/office/drawing/2014/main" id="{D06E7D87-31EE-2D46-AD4C-6E6418FEB3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1" r="17406" b="-1"/>
          <a:stretch/>
        </p:blipFill>
        <p:spPr>
          <a:xfrm>
            <a:off x="4200939" y="3201567"/>
            <a:ext cx="4002156" cy="304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5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38">
            <a:extLst>
              <a:ext uri="{FF2B5EF4-FFF2-40B4-BE49-F238E27FC236}">
                <a16:creationId xmlns:a16="http://schemas.microsoft.com/office/drawing/2014/main" id="{B719D01B-E306-486F-A44A-E1BEE6B8C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3E01241-8852-BF46-BCB7-B88494D8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2724" y="702156"/>
            <a:ext cx="7225075" cy="1013800"/>
          </a:xfrm>
        </p:spPr>
        <p:txBody>
          <a:bodyPr>
            <a:normAutofit fontScale="90000"/>
          </a:bodyPr>
          <a:lstStyle/>
          <a:p>
            <a:br>
              <a:rPr lang="es-ES_tradnl" b="1" dirty="0">
                <a:solidFill>
                  <a:schemeClr val="accent1"/>
                </a:solidFill>
              </a:rPr>
            </a:br>
            <a:r>
              <a:rPr lang="es-ES_tradnl" b="1" dirty="0">
                <a:solidFill>
                  <a:schemeClr val="accent1"/>
                </a:solidFill>
              </a:rPr>
              <a:t> </a:t>
            </a:r>
            <a:b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_tradnl" b="1" dirty="0">
              <a:solidFill>
                <a:schemeClr val="accent1"/>
              </a:solidFill>
            </a:endParaRPr>
          </a:p>
        </p:txBody>
      </p:sp>
      <p:grpSp>
        <p:nvGrpSpPr>
          <p:cNvPr id="1033" name="Group 140">
            <a:extLst>
              <a:ext uri="{FF2B5EF4-FFF2-40B4-BE49-F238E27FC236}">
                <a16:creationId xmlns:a16="http://schemas.microsoft.com/office/drawing/2014/main" id="{E3ECE2A1-BE02-45E8-80D2-40668675E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75B00F21-D7A1-4DBD-B786-86D98FF33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34" name="Rectangle 142">
              <a:extLst>
                <a:ext uri="{FF2B5EF4-FFF2-40B4-BE49-F238E27FC236}">
                  <a16:creationId xmlns:a16="http://schemas.microsoft.com/office/drawing/2014/main" id="{75971E3D-EBA2-4F5A-BA90-F41CC7B480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1CED36D-BAED-48CA-A871-F98A33054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Bilde 5">
            <a:extLst>
              <a:ext uri="{FF2B5EF4-FFF2-40B4-BE49-F238E27FC236}">
                <a16:creationId xmlns:a16="http://schemas.microsoft.com/office/drawing/2014/main" id="{F2CF5B20-247F-204D-9576-31D9AC5919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25" t="16966" r="14937" b="11032"/>
          <a:stretch/>
        </p:blipFill>
        <p:spPr>
          <a:xfrm>
            <a:off x="448733" y="1579850"/>
            <a:ext cx="3349790" cy="4158341"/>
          </a:xfrm>
          <a:prstGeom prst="rect">
            <a:avLst/>
          </a:prstGeom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042B40-025E-A147-86A0-36C09F676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724" y="1579849"/>
            <a:ext cx="7225074" cy="48209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600" b="1" dirty="0">
                <a:solidFill>
                  <a:srgbClr val="661D49"/>
                </a:solidFill>
              </a:rPr>
              <a:t>TENNIS BAKGRUNN</a:t>
            </a:r>
          </a:p>
          <a:p>
            <a:r>
              <a:rPr lang="es-ES_tradnl" sz="2600" dirty="0">
                <a:solidFill>
                  <a:schemeClr val="tx1"/>
                </a:solidFill>
              </a:rPr>
              <a:t>Lang og bred erfaring nasjonalt og internasjonalt </a:t>
            </a:r>
          </a:p>
          <a:p>
            <a:r>
              <a:rPr lang="es-ES_tradnl" sz="2600" dirty="0">
                <a:solidFill>
                  <a:schemeClr val="tx1"/>
                </a:solidFill>
              </a:rPr>
              <a:t>Tidligere junior og senior landslags- og Davis Cup erfaring og representasjon</a:t>
            </a:r>
          </a:p>
          <a:p>
            <a:r>
              <a:rPr lang="es-ES_tradnl" sz="2600" dirty="0">
                <a:solidFill>
                  <a:schemeClr val="tx1"/>
                </a:solidFill>
              </a:rPr>
              <a:t>Universitetsspiller, 5 år i USA (fullt tennis scholarship) </a:t>
            </a:r>
          </a:p>
          <a:p>
            <a:r>
              <a:rPr lang="es-ES_tradnl" sz="2600" dirty="0" err="1">
                <a:solidFill>
                  <a:schemeClr val="tx1"/>
                </a:solidFill>
              </a:rPr>
              <a:t>Utdannet</a:t>
            </a:r>
            <a:r>
              <a:rPr lang="es-ES_tradnl" sz="2600" dirty="0">
                <a:solidFill>
                  <a:schemeClr val="tx1"/>
                </a:solidFill>
              </a:rPr>
              <a:t> </a:t>
            </a:r>
            <a:r>
              <a:rPr lang="es-ES_tradnl" sz="2600" dirty="0" err="1">
                <a:solidFill>
                  <a:schemeClr val="tx1"/>
                </a:solidFill>
              </a:rPr>
              <a:t>sertifisert</a:t>
            </a:r>
            <a:r>
              <a:rPr lang="es-ES_tradnl" sz="2600" dirty="0">
                <a:solidFill>
                  <a:schemeClr val="tx1"/>
                </a:solidFill>
              </a:rPr>
              <a:t> </a:t>
            </a:r>
            <a:r>
              <a:rPr lang="es-ES_tradnl" sz="2600" dirty="0" err="1">
                <a:solidFill>
                  <a:schemeClr val="tx1"/>
                </a:solidFill>
              </a:rPr>
              <a:t>profesjonell</a:t>
            </a:r>
            <a:r>
              <a:rPr lang="es-ES_tradnl" sz="2600" dirty="0">
                <a:solidFill>
                  <a:schemeClr val="tx1"/>
                </a:solidFill>
              </a:rPr>
              <a:t> mental </a:t>
            </a:r>
            <a:r>
              <a:rPr lang="es-ES_tradnl" sz="2600" dirty="0" err="1">
                <a:solidFill>
                  <a:schemeClr val="tx1"/>
                </a:solidFill>
              </a:rPr>
              <a:t>trener</a:t>
            </a:r>
            <a:r>
              <a:rPr lang="es-ES_tradnl" sz="2600" dirty="0">
                <a:solidFill>
                  <a:schemeClr val="tx1"/>
                </a:solidFill>
              </a:rPr>
              <a:t>, PMT (2017)</a:t>
            </a:r>
          </a:p>
          <a:p>
            <a:endParaRPr lang="es-ES_tradnl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ES_tradnl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AutoShape 4" descr="Kan være et bilde av Henning Wold">
            <a:extLst>
              <a:ext uri="{FF2B5EF4-FFF2-40B4-BE49-F238E27FC236}">
                <a16:creationId xmlns:a16="http://schemas.microsoft.com/office/drawing/2014/main" id="{D6B662A3-7FAA-B944-95CD-14F7FE6495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1579850"/>
            <a:ext cx="2001550" cy="200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1809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235B46-01A4-4345-9D53-637DD1263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Privatundervisning I tennis for:</a:t>
            </a:r>
            <a:br>
              <a:rPr lang="en-US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CD189A3-8319-1E43-BD61-C42591A2F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78444"/>
            <a:ext cx="3353378" cy="361264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cap="all" dirty="0"/>
          </a:p>
          <a:p>
            <a:pPr>
              <a:buFontTx/>
              <a:buChar char="-"/>
            </a:pPr>
            <a:r>
              <a:rPr lang="en-US" cap="all" dirty="0"/>
              <a:t>Barn </a:t>
            </a:r>
          </a:p>
          <a:p>
            <a:pPr>
              <a:buFontTx/>
              <a:buChar char="-"/>
            </a:pPr>
            <a:r>
              <a:rPr lang="en-US" cap="all" dirty="0" err="1"/>
              <a:t>Voksne</a:t>
            </a:r>
            <a:endParaRPr lang="en-US" cap="all" dirty="0"/>
          </a:p>
          <a:p>
            <a:pPr>
              <a:buFontTx/>
              <a:buChar char="-"/>
            </a:pPr>
            <a:r>
              <a:rPr lang="en-US" cap="all" dirty="0" err="1"/>
              <a:t>Pensjonister</a:t>
            </a:r>
            <a:r>
              <a:rPr lang="en-US" cap="all" dirty="0"/>
              <a:t> </a:t>
            </a:r>
          </a:p>
          <a:p>
            <a:pPr>
              <a:buFontTx/>
              <a:buChar char="-"/>
            </a:pPr>
            <a:r>
              <a:rPr lang="en-US" cap="all" dirty="0" err="1"/>
              <a:t>nybegynnere</a:t>
            </a:r>
            <a:endParaRPr lang="en-US" cap="all" dirty="0"/>
          </a:p>
          <a:p>
            <a:pPr>
              <a:buFontTx/>
              <a:buChar char="-"/>
            </a:pPr>
            <a:r>
              <a:rPr lang="en-US" cap="all" dirty="0" err="1"/>
              <a:t>Viderekommende</a:t>
            </a:r>
            <a:endParaRPr lang="en-US" cap="all" dirty="0"/>
          </a:p>
          <a:p>
            <a:pPr>
              <a:buFontTx/>
              <a:buChar char="-"/>
            </a:pPr>
            <a:r>
              <a:rPr lang="en-US" cap="all" dirty="0" err="1"/>
              <a:t>Profesjonelle</a:t>
            </a:r>
            <a:r>
              <a:rPr lang="en-US" cap="all" dirty="0"/>
              <a:t> </a:t>
            </a:r>
          </a:p>
          <a:p>
            <a:pPr marL="0" indent="0">
              <a:buNone/>
            </a:pPr>
            <a:r>
              <a:rPr lang="en-US" sz="1100" b="1" cap="all" dirty="0"/>
              <a:t>….</a:t>
            </a:r>
            <a:r>
              <a:rPr lang="en-US" sz="1100" b="1" i="1" cap="all" dirty="0" err="1"/>
              <a:t>Trivsel</a:t>
            </a:r>
            <a:r>
              <a:rPr lang="en-US" sz="1100" b="1" i="1" cap="all" dirty="0"/>
              <a:t> </a:t>
            </a:r>
            <a:r>
              <a:rPr lang="en-US" sz="1100" b="1" i="1" cap="all" dirty="0" err="1"/>
              <a:t>og</a:t>
            </a:r>
            <a:r>
              <a:rPr lang="en-US" sz="1100" b="1" i="1" cap="all" dirty="0"/>
              <a:t> </a:t>
            </a:r>
            <a:r>
              <a:rPr lang="en-US" sz="1100" b="1" i="1" cap="all" dirty="0" err="1"/>
              <a:t>mestringsfølelse</a:t>
            </a:r>
            <a:r>
              <a:rPr lang="en-US" sz="1100" b="1" i="1" cap="all" dirty="0"/>
              <a:t> I </a:t>
            </a:r>
            <a:r>
              <a:rPr lang="en-US" sz="1100" b="1" i="1" cap="all" dirty="0" err="1"/>
              <a:t>sentrum</a:t>
            </a:r>
            <a:endParaRPr lang="en-US" sz="1100" b="1" i="1" cap="all" dirty="0"/>
          </a:p>
        </p:txBody>
      </p:sp>
      <p:pic>
        <p:nvPicPr>
          <p:cNvPr id="39" name="Plassholder for innhold 16" descr="Et bilde som inneholder himmel, utendørs, person, bakke&#10;&#10;Automatisk generert beskrivelse">
            <a:extLst>
              <a:ext uri="{FF2B5EF4-FFF2-40B4-BE49-F238E27FC236}">
                <a16:creationId xmlns:a16="http://schemas.microsoft.com/office/drawing/2014/main" id="{2C6239CA-FAF3-7446-A358-BBE2B09437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57" b="3304"/>
          <a:stretch/>
        </p:blipFill>
        <p:spPr>
          <a:xfrm>
            <a:off x="4244443" y="1892627"/>
            <a:ext cx="3699935" cy="4497938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28746EEF-D835-484E-AB48-454B2AC9E6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13167"/>
          <a:stretch/>
        </p:blipFill>
        <p:spPr>
          <a:xfrm>
            <a:off x="8042494" y="1892627"/>
            <a:ext cx="3699935" cy="449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9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D7A7BE-5001-B449-A67E-2E8D71356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Interessert – Tjøme tenniskklubb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360A3B-E72D-DE49-BC7F-B2FA80B23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31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b="1" dirty="0"/>
              <a:t>Ta </a:t>
            </a:r>
            <a:r>
              <a:rPr lang="es-ES_tradnl" b="1" dirty="0" err="1"/>
              <a:t>gjerne</a:t>
            </a:r>
            <a:r>
              <a:rPr lang="es-ES_tradnl" b="1" dirty="0"/>
              <a:t> </a:t>
            </a:r>
            <a:r>
              <a:rPr lang="es-ES_tradnl" b="1" dirty="0" err="1"/>
              <a:t>kontakt</a:t>
            </a:r>
            <a:r>
              <a:rPr lang="es-ES_tradnl" b="1" dirty="0"/>
              <a:t> </a:t>
            </a:r>
            <a:r>
              <a:rPr lang="es-ES_tradnl" b="1" dirty="0" err="1"/>
              <a:t>for</a:t>
            </a:r>
            <a:r>
              <a:rPr lang="es-ES_tradnl" b="1" dirty="0"/>
              <a:t> </a:t>
            </a:r>
            <a:r>
              <a:rPr lang="es-ES_tradnl" b="1" err="1"/>
              <a:t>nærmere</a:t>
            </a:r>
            <a:r>
              <a:rPr lang="es-ES_tradnl" b="1"/>
              <a:t> detaljer:</a:t>
            </a:r>
            <a:endParaRPr lang="es-ES_tradnl" b="1" dirty="0"/>
          </a:p>
          <a:p>
            <a:pPr marL="0" indent="0">
              <a:buNone/>
            </a:pPr>
            <a:r>
              <a:rPr lang="es-ES_tradnl" b="1" dirty="0"/>
              <a:t>Mobil: </a:t>
            </a:r>
            <a:r>
              <a:rPr lang="es-ES_tradnl" dirty="0"/>
              <a:t>416 70 571</a:t>
            </a:r>
          </a:p>
          <a:p>
            <a:pPr marL="0" indent="0">
              <a:buNone/>
            </a:pPr>
            <a:r>
              <a:rPr lang="es-ES_tradnl" b="1" dirty="0"/>
              <a:t>E-post: </a:t>
            </a:r>
            <a:r>
              <a:rPr lang="es-ES_tradnl" dirty="0"/>
              <a:t>henning.wold70@gamil.com</a:t>
            </a:r>
          </a:p>
          <a:p>
            <a:pPr marL="0" indent="0">
              <a:buNone/>
            </a:pPr>
            <a:r>
              <a:rPr lang="es-ES_tradnl" dirty="0"/>
              <a:t>    </a:t>
            </a:r>
            <a:r>
              <a:rPr lang="es-ES_tradnl" b="1" dirty="0"/>
              <a:t>Priser fra kr. 700,- avhenger noe i forhold til:</a:t>
            </a:r>
          </a:p>
          <a:p>
            <a:r>
              <a:rPr lang="es-ES_tradnl" dirty="0"/>
              <a:t>Tid på døgnet, ukedag eller helg, antall personer (grupper)</a:t>
            </a:r>
          </a:p>
          <a:p>
            <a:pPr marL="0" indent="0">
              <a:buNone/>
            </a:pPr>
            <a:endParaRPr lang="es-ES_tradnl" dirty="0"/>
          </a:p>
          <a:p>
            <a:pPr marL="0" indent="0">
              <a:buNone/>
            </a:pPr>
            <a:r>
              <a:rPr lang="es-ES_tradnl" b="1" dirty="0">
                <a:solidFill>
                  <a:srgbClr val="661D49"/>
                </a:solidFill>
                <a:sym typeface="Wingdings" pitchFamily="2" charset="2"/>
              </a:rPr>
              <a:t>Aktuell periode for privat undervisning Tjøme:  Uke 26, 27, 28 og 31. Ser helst at det legges opp til minimum 2 til 3 timer etter hverandre per dag.   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7A39F1FD-8300-A740-AA8D-6939D3B4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6649" y="2345635"/>
            <a:ext cx="2804158" cy="280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9086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24044</TotalTime>
  <Words>159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8" baseType="lpstr">
      <vt:lpstr>Calibri</vt:lpstr>
      <vt:lpstr>Gill Sans MT</vt:lpstr>
      <vt:lpstr>Wingdings 2</vt:lpstr>
      <vt:lpstr>Dividende</vt:lpstr>
      <vt:lpstr>Tennis PRO – henning wold </vt:lpstr>
      <vt:lpstr>   </vt:lpstr>
      <vt:lpstr>Privatundervisning I tennis for: </vt:lpstr>
      <vt:lpstr>Interessert – Tjøme tenniskklubb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Tennistrener – henning wold</dc:title>
  <dc:creator>Martine Erika Thorvaldsen Wold</dc:creator>
  <cp:lastModifiedBy>Henning Wold</cp:lastModifiedBy>
  <cp:revision>16</cp:revision>
  <dcterms:created xsi:type="dcterms:W3CDTF">2021-02-11T13:37:58Z</dcterms:created>
  <dcterms:modified xsi:type="dcterms:W3CDTF">2021-06-18T10:09:01Z</dcterms:modified>
</cp:coreProperties>
</file>