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57" r:id="rId3"/>
    <p:sldId id="258" r:id="rId4"/>
  </p:sldIdLst>
  <p:sldSz cx="18288000" cy="10287000"/>
  <p:notesSz cx="6858000" cy="9144000"/>
  <p:embeddedFontLst>
    <p:embeddedFont>
      <p:font typeface="Lato" panose="020F0502020204030203" pitchFamily="34" charset="0"/>
      <p:regular r:id="rId5"/>
    </p:embeddedFont>
    <p:embeddedFont>
      <p:font typeface="Lato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customXml" Target="../customXml/item1.xml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D3766B-D8F0-3E3D-F367-AEB9C0804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6A3FEA1-DC1E-7845-4296-285DCB58600C}"/>
              </a:ext>
            </a:extLst>
          </p:cNvPr>
          <p:cNvSpPr/>
          <p:nvPr/>
        </p:nvSpPr>
        <p:spPr>
          <a:xfrm flipH="1">
            <a:off x="0" y="0"/>
            <a:ext cx="5920767" cy="10287000"/>
          </a:xfrm>
          <a:custGeom>
            <a:avLst/>
            <a:gdLst/>
            <a:ahLst/>
            <a:cxnLst/>
            <a:rect l="l" t="t" r="r" b="b"/>
            <a:pathLst>
              <a:path w="5920767" h="10287000">
                <a:moveTo>
                  <a:pt x="5920767" y="0"/>
                </a:moveTo>
                <a:lnTo>
                  <a:pt x="0" y="0"/>
                </a:lnTo>
                <a:lnTo>
                  <a:pt x="0" y="10287000"/>
                </a:lnTo>
                <a:lnTo>
                  <a:pt x="5920767" y="10287000"/>
                </a:lnTo>
                <a:lnTo>
                  <a:pt x="5920767" y="0"/>
                </a:lnTo>
                <a:close/>
              </a:path>
            </a:pathLst>
          </a:custGeom>
          <a:blipFill>
            <a:blip r:embed="rId2"/>
            <a:stretch>
              <a:fillRect l="-38460" r="-32025"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0AE5D17-F8DB-84BA-FAA0-0F48BD0752EF}"/>
              </a:ext>
            </a:extLst>
          </p:cNvPr>
          <p:cNvGrpSpPr/>
          <p:nvPr/>
        </p:nvGrpSpPr>
        <p:grpSpPr>
          <a:xfrm>
            <a:off x="-685800" y="1"/>
            <a:ext cx="6606567" cy="10287000"/>
            <a:chOff x="0" y="0"/>
            <a:chExt cx="4423826" cy="316744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251AABE-9726-507C-9588-500085D8BCE5}"/>
                </a:ext>
              </a:extLst>
            </p:cNvPr>
            <p:cNvSpPr/>
            <p:nvPr/>
          </p:nvSpPr>
          <p:spPr>
            <a:xfrm>
              <a:off x="0" y="0"/>
              <a:ext cx="4423826" cy="3167445"/>
            </a:xfrm>
            <a:custGeom>
              <a:avLst/>
              <a:gdLst/>
              <a:ahLst/>
              <a:cxnLst/>
              <a:rect l="l" t="t" r="r" b="b"/>
              <a:pathLst>
                <a:path w="4423826" h="3167445">
                  <a:moveTo>
                    <a:pt x="0" y="0"/>
                  </a:moveTo>
                  <a:lnTo>
                    <a:pt x="4423826" y="0"/>
                  </a:lnTo>
                  <a:lnTo>
                    <a:pt x="4423826" y="3167445"/>
                  </a:lnTo>
                  <a:lnTo>
                    <a:pt x="0" y="31674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DC4C015-D432-B645-4BB5-CC6ECD9E0FBA}"/>
                </a:ext>
              </a:extLst>
            </p:cNvPr>
            <p:cNvSpPr txBox="1"/>
            <p:nvPr/>
          </p:nvSpPr>
          <p:spPr>
            <a:xfrm>
              <a:off x="0" y="-38100"/>
              <a:ext cx="4423826" cy="3205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5FAF549-3629-3146-0475-3CB37931D0E8}"/>
              </a:ext>
            </a:extLst>
          </p:cNvPr>
          <p:cNvSpPr/>
          <p:nvPr/>
        </p:nvSpPr>
        <p:spPr>
          <a:xfrm>
            <a:off x="-2885212" y="-3089334"/>
            <a:ext cx="11051991" cy="13376334"/>
          </a:xfrm>
          <a:custGeom>
            <a:avLst/>
            <a:gdLst/>
            <a:ahLst/>
            <a:cxnLst/>
            <a:rect l="l" t="t" r="r" b="b"/>
            <a:pathLst>
              <a:path w="11051991" h="14735988">
                <a:moveTo>
                  <a:pt x="0" y="0"/>
                </a:moveTo>
                <a:lnTo>
                  <a:pt x="11051991" y="0"/>
                </a:lnTo>
                <a:lnTo>
                  <a:pt x="11051991" y="14735988"/>
                </a:lnTo>
                <a:lnTo>
                  <a:pt x="0" y="147359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10" b="-10045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098E713-27F9-FEDA-4E85-24583E9649D7}"/>
              </a:ext>
            </a:extLst>
          </p:cNvPr>
          <p:cNvSpPr/>
          <p:nvPr/>
        </p:nvSpPr>
        <p:spPr>
          <a:xfrm>
            <a:off x="4652268" y="3875001"/>
            <a:ext cx="2536997" cy="2536997"/>
          </a:xfrm>
          <a:custGeom>
            <a:avLst/>
            <a:gdLst/>
            <a:ahLst/>
            <a:cxnLst/>
            <a:rect l="l" t="t" r="r" b="b"/>
            <a:pathLst>
              <a:path w="2536997" h="2536997">
                <a:moveTo>
                  <a:pt x="0" y="0"/>
                </a:moveTo>
                <a:lnTo>
                  <a:pt x="2536998" y="0"/>
                </a:lnTo>
                <a:lnTo>
                  <a:pt x="2536998" y="2536998"/>
                </a:lnTo>
                <a:lnTo>
                  <a:pt x="0" y="2536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61A2F100-626A-EEDA-7BA7-D41B27F08486}"/>
              </a:ext>
            </a:extLst>
          </p:cNvPr>
          <p:cNvGrpSpPr/>
          <p:nvPr/>
        </p:nvGrpSpPr>
        <p:grpSpPr>
          <a:xfrm>
            <a:off x="5920766" y="3107442"/>
            <a:ext cx="12367234" cy="4079260"/>
            <a:chOff x="0" y="9525"/>
            <a:chExt cx="13084578" cy="5439014"/>
          </a:xfrm>
        </p:grpSpPr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E1CDCBDE-2AD7-FDD4-7BE9-75E4727D2E8F}"/>
                </a:ext>
              </a:extLst>
            </p:cNvPr>
            <p:cNvSpPr txBox="1"/>
            <p:nvPr/>
          </p:nvSpPr>
          <p:spPr>
            <a:xfrm>
              <a:off x="0" y="1061944"/>
              <a:ext cx="13084578" cy="3317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700"/>
                </a:lnSpc>
              </a:pPr>
              <a:r>
                <a:rPr lang="en-US" sz="9700" b="1" spc="-97" dirty="0">
                  <a:solidFill>
                    <a:srgbClr val="020301"/>
                  </a:solidFill>
                  <a:latin typeface="Lato Bold"/>
                  <a:ea typeface="Lato Bold"/>
                  <a:cs typeface="Lato Bold"/>
                  <a:sym typeface="Lato Bold"/>
                </a:rPr>
                <a:t>LOMMEDALEN</a:t>
              </a:r>
            </a:p>
            <a:p>
              <a:pPr algn="ctr">
                <a:lnSpc>
                  <a:spcPts val="9700"/>
                </a:lnSpc>
              </a:pPr>
              <a:r>
                <a:rPr lang="en-US" sz="9700" b="1" spc="-97" dirty="0">
                  <a:solidFill>
                    <a:srgbClr val="020301"/>
                  </a:solidFill>
                  <a:latin typeface="Lato Bold"/>
                  <a:ea typeface="Lato Bold"/>
                  <a:cs typeface="Lato Bold"/>
                  <a:sym typeface="Lato Bold"/>
                </a:rPr>
                <a:t>IDRETTSLAG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C35FCA4-C9BD-4984-8904-AB7044BE5394}"/>
                </a:ext>
              </a:extLst>
            </p:cNvPr>
            <p:cNvSpPr txBox="1"/>
            <p:nvPr/>
          </p:nvSpPr>
          <p:spPr>
            <a:xfrm>
              <a:off x="0" y="9525"/>
              <a:ext cx="13084195" cy="693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25"/>
                </a:lnSpc>
              </a:pPr>
              <a:r>
                <a:rPr lang="en-US" sz="3500" spc="140" dirty="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SAMMEN I GUL OG SVART</a:t>
              </a: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1AD5EFF9-395C-C195-2F6C-699F6C54784F}"/>
                </a:ext>
              </a:extLst>
            </p:cNvPr>
            <p:cNvSpPr txBox="1"/>
            <p:nvPr/>
          </p:nvSpPr>
          <p:spPr>
            <a:xfrm>
              <a:off x="0" y="4838939"/>
              <a:ext cx="13081679" cy="609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91D9EB53-3DDB-0E0A-CAE0-A24ECD5D2D2F}"/>
              </a:ext>
            </a:extLst>
          </p:cNvPr>
          <p:cNvSpPr/>
          <p:nvPr/>
        </p:nvSpPr>
        <p:spPr>
          <a:xfrm>
            <a:off x="10625982" y="6589220"/>
            <a:ext cx="2954062" cy="2954062"/>
          </a:xfrm>
          <a:custGeom>
            <a:avLst/>
            <a:gdLst/>
            <a:ahLst/>
            <a:cxnLst/>
            <a:rect l="l" t="t" r="r" b="b"/>
            <a:pathLst>
              <a:path w="2954062" h="2954062">
                <a:moveTo>
                  <a:pt x="0" y="0"/>
                </a:moveTo>
                <a:lnTo>
                  <a:pt x="2954062" y="0"/>
                </a:lnTo>
                <a:lnTo>
                  <a:pt x="2954062" y="2954062"/>
                </a:lnTo>
                <a:lnTo>
                  <a:pt x="0" y="29540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37D4623-DE7A-CDF9-C346-46FA16DE540F}"/>
              </a:ext>
            </a:extLst>
          </p:cNvPr>
          <p:cNvSpPr txBox="1"/>
          <p:nvPr/>
        </p:nvSpPr>
        <p:spPr>
          <a:xfrm>
            <a:off x="5920766" y="645462"/>
            <a:ext cx="123672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b="1" spc="-97" dirty="0">
                <a:latin typeface="Lato Bold"/>
                <a:ea typeface="Lato Bold"/>
                <a:cs typeface="Lato Bold"/>
                <a:sym typeface="Lato Bold"/>
              </a:rPr>
              <a:t>MØTES FORMÅL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1034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2926638" cy="10287000"/>
          </a:xfrm>
          <a:prstGeom prst="rect">
            <a:avLst/>
          </a:prstGeom>
          <a:solidFill>
            <a:srgbClr val="FFDB15"/>
          </a:solidFill>
        </p:spPr>
        <p:txBody>
          <a:bodyPr/>
          <a:lstStyle/>
          <a:p>
            <a:endParaRPr lang="nb-NO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2954062" cy="10287000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nb-NO"/>
          </a:p>
        </p:txBody>
      </p:sp>
      <p:grpSp>
        <p:nvGrpSpPr>
          <p:cNvPr id="4" name="Group 4"/>
          <p:cNvGrpSpPr/>
          <p:nvPr/>
        </p:nvGrpSpPr>
        <p:grpSpPr>
          <a:xfrm>
            <a:off x="11454285" y="1339953"/>
            <a:ext cx="5615567" cy="10295097"/>
            <a:chOff x="0" y="28575"/>
            <a:chExt cx="7487422" cy="13726795"/>
          </a:xfrm>
        </p:grpSpPr>
        <p:sp>
          <p:nvSpPr>
            <p:cNvPr id="5" name="AutoShape 5"/>
            <p:cNvSpPr/>
            <p:nvPr/>
          </p:nvSpPr>
          <p:spPr>
            <a:xfrm>
              <a:off x="0" y="763236"/>
              <a:ext cx="2751667" cy="42614"/>
            </a:xfrm>
            <a:prstGeom prst="rect">
              <a:avLst/>
            </a:prstGeom>
            <a:solidFill>
              <a:srgbClr val="FFDB15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7487422" cy="478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700" b="1" spc="81" dirty="0">
                  <a:solidFill>
                    <a:srgbClr val="020301"/>
                  </a:solidFill>
                  <a:latin typeface="Lato Bold"/>
                  <a:ea typeface="Lato Bold"/>
                  <a:cs typeface="Lato Bold"/>
                  <a:sym typeface="Lato Bold"/>
                </a:rPr>
                <a:t>Emnet vi </a:t>
              </a:r>
              <a:r>
                <a:rPr lang="en-US" sz="2700" b="1" spc="81" dirty="0" err="1">
                  <a:solidFill>
                    <a:srgbClr val="020301"/>
                  </a:solidFill>
                  <a:latin typeface="Lato Bold"/>
                  <a:ea typeface="Lato Bold"/>
                  <a:cs typeface="Lato Bold"/>
                  <a:sym typeface="Lato Bold"/>
                </a:rPr>
                <a:t>snakker</a:t>
              </a:r>
              <a:r>
                <a:rPr lang="en-US" sz="2700" b="1" spc="81" dirty="0">
                  <a:solidFill>
                    <a:srgbClr val="020301"/>
                  </a:solidFill>
                  <a:latin typeface="Lato Bold"/>
                  <a:ea typeface="Lato Bold"/>
                  <a:cs typeface="Lato Bold"/>
                  <a:sym typeface="Lato Bold"/>
                </a:rPr>
                <a:t> om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82980"/>
              <a:ext cx="7487422" cy="63987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Derfor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er det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slik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at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hvis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om og med.</a:t>
              </a:r>
            </a:p>
            <a:p>
              <a:pPr>
                <a:lnSpc>
                  <a:spcPts val="2940"/>
                </a:lnSpc>
              </a:pP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Derfor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er det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slik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at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hvis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om og med.</a:t>
              </a:r>
            </a:p>
            <a:p>
              <a:pPr>
                <a:lnSpc>
                  <a:spcPts val="2940"/>
                </a:lnSpc>
              </a:pP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Derfor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er det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slik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at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hvis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om og med.</a:t>
              </a:r>
            </a:p>
            <a:p>
              <a:pPr>
                <a:lnSpc>
                  <a:spcPts val="2940"/>
                </a:lnSpc>
              </a:pP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Derfor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er det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slik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at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hvis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om og med.</a:t>
              </a:r>
            </a:p>
            <a:p>
              <a:pPr>
                <a:lnSpc>
                  <a:spcPts val="2940"/>
                </a:lnSpc>
              </a:pP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Derfor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er det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slik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at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hvis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om og med.</a:t>
              </a:r>
            </a:p>
            <a:p>
              <a:pPr algn="l">
                <a:lnSpc>
                  <a:spcPts val="2940"/>
                </a:lnSpc>
              </a:pPr>
              <a:endParaRPr lang="en-US" sz="2100" spc="21" dirty="0">
                <a:solidFill>
                  <a:srgbClr val="02030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>
                <a:lnSpc>
                  <a:spcPts val="2940"/>
                </a:lnSpc>
              </a:pP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Derfor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er det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slik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at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hvis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om og med.</a:t>
              </a:r>
            </a:p>
            <a:p>
              <a:pPr>
                <a:lnSpc>
                  <a:spcPts val="2940"/>
                </a:lnSpc>
              </a:pP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Derfor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er det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slik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at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hvis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om og med.</a:t>
              </a:r>
            </a:p>
            <a:p>
              <a:pPr>
                <a:lnSpc>
                  <a:spcPts val="2940"/>
                </a:lnSpc>
              </a:pP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Derfor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er det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slik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at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hvis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om og med.</a:t>
              </a:r>
            </a:p>
            <a:p>
              <a:pPr>
                <a:lnSpc>
                  <a:spcPts val="2940"/>
                </a:lnSpc>
              </a:pP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Derfor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er det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slik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at </a:t>
              </a:r>
              <a:r>
                <a:rPr lang="en-US" sz="2100" spc="21" dirty="0" err="1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hvis</a:t>
              </a:r>
              <a:r>
                <a:rPr lang="en-US" sz="2100" spc="21" dirty="0">
                  <a:solidFill>
                    <a:srgbClr val="020301"/>
                  </a:solidFill>
                  <a:latin typeface="Lato"/>
                  <a:ea typeface="Lato"/>
                  <a:cs typeface="Lato"/>
                  <a:sym typeface="Lato"/>
                </a:rPr>
                <a:t> om og med.</a:t>
              </a:r>
            </a:p>
            <a:p>
              <a:pPr algn="l">
                <a:lnSpc>
                  <a:spcPts val="2940"/>
                </a:lnSpc>
              </a:pPr>
              <a:endParaRPr lang="en-US" sz="2100" spc="21" dirty="0">
                <a:solidFill>
                  <a:srgbClr val="02030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>
                <a:lnSpc>
                  <a:spcPts val="2940"/>
                </a:lnSpc>
              </a:pPr>
              <a:endParaRPr lang="en-US" sz="2100" spc="21" dirty="0">
                <a:solidFill>
                  <a:srgbClr val="02030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algn="l">
                <a:lnSpc>
                  <a:spcPts val="2940"/>
                </a:lnSpc>
              </a:pPr>
              <a:endParaRPr lang="en-US" sz="2100" spc="21" dirty="0">
                <a:solidFill>
                  <a:srgbClr val="02030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3283565"/>
              <a:ext cx="7487422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08573" y="463776"/>
            <a:ext cx="1709493" cy="1709493"/>
          </a:xfrm>
          <a:custGeom>
            <a:avLst/>
            <a:gdLst/>
            <a:ahLst/>
            <a:cxnLst/>
            <a:rect l="l" t="t" r="r" b="b"/>
            <a:pathLst>
              <a:path w="1709493" h="1709493">
                <a:moveTo>
                  <a:pt x="0" y="0"/>
                </a:moveTo>
                <a:lnTo>
                  <a:pt x="1709492" y="0"/>
                </a:lnTo>
                <a:lnTo>
                  <a:pt x="1709492" y="1709493"/>
                </a:lnTo>
                <a:lnTo>
                  <a:pt x="0" y="1709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2" name="Freeform 22"/>
          <p:cNvSpPr/>
          <p:nvPr/>
        </p:nvSpPr>
        <p:spPr>
          <a:xfrm>
            <a:off x="4271132" y="4247936"/>
            <a:ext cx="4628435" cy="4628435"/>
          </a:xfrm>
          <a:custGeom>
            <a:avLst/>
            <a:gdLst/>
            <a:ahLst/>
            <a:cxnLst/>
            <a:rect l="l" t="t" r="r" b="b"/>
            <a:pathLst>
              <a:path w="4628435" h="4628435">
                <a:moveTo>
                  <a:pt x="0" y="0"/>
                </a:moveTo>
                <a:lnTo>
                  <a:pt x="4628434" y="0"/>
                </a:lnTo>
                <a:lnTo>
                  <a:pt x="4628434" y="4628435"/>
                </a:lnTo>
                <a:lnTo>
                  <a:pt x="0" y="4628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3" name="TextBox 23"/>
          <p:cNvSpPr txBox="1"/>
          <p:nvPr/>
        </p:nvSpPr>
        <p:spPr>
          <a:xfrm>
            <a:off x="0" y="2846070"/>
            <a:ext cx="2926638" cy="5302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1" dirty="0">
                <a:solidFill>
                  <a:srgbClr val="FFCD00"/>
                </a:solidFill>
                <a:latin typeface="Lato Bold"/>
                <a:ea typeface="Lato Bold"/>
                <a:cs typeface="Lato Bold"/>
                <a:sym typeface="Lato Bold"/>
              </a:rPr>
              <a:t>EMNE</a:t>
            </a:r>
          </a:p>
        </p:txBody>
      </p:sp>
      <p:sp>
        <p:nvSpPr>
          <p:cNvPr id="24" name="Freeform 24"/>
          <p:cNvSpPr/>
          <p:nvPr/>
        </p:nvSpPr>
        <p:spPr>
          <a:xfrm>
            <a:off x="0" y="7332938"/>
            <a:ext cx="2954062" cy="2954062"/>
          </a:xfrm>
          <a:custGeom>
            <a:avLst/>
            <a:gdLst/>
            <a:ahLst/>
            <a:cxnLst/>
            <a:rect l="l" t="t" r="r" b="b"/>
            <a:pathLst>
              <a:path w="2954062" h="2954062">
                <a:moveTo>
                  <a:pt x="0" y="0"/>
                </a:moveTo>
                <a:lnTo>
                  <a:pt x="2954062" y="0"/>
                </a:lnTo>
                <a:lnTo>
                  <a:pt x="2954062" y="2954062"/>
                </a:lnTo>
                <a:lnTo>
                  <a:pt x="0" y="29540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5" name="TextBox 25"/>
          <p:cNvSpPr txBox="1"/>
          <p:nvPr/>
        </p:nvSpPr>
        <p:spPr>
          <a:xfrm>
            <a:off x="4271132" y="1133475"/>
            <a:ext cx="5274805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00"/>
              </a:lnSpc>
            </a:pPr>
            <a:r>
              <a:rPr lang="en-US" sz="5800" b="1" dirty="0">
                <a:solidFill>
                  <a:srgbClr val="020301"/>
                </a:solidFill>
                <a:latin typeface="Lato Bold"/>
                <a:ea typeface="Lato Bold"/>
                <a:cs typeface="Lato Bold"/>
                <a:sym typeface="Lato Bold"/>
              </a:rPr>
              <a:t>Den store av de </a:t>
            </a:r>
            <a:r>
              <a:rPr lang="en-US" sz="5800" b="1" dirty="0" err="1">
                <a:solidFill>
                  <a:srgbClr val="020301"/>
                </a:solidFill>
                <a:latin typeface="Lato Bold"/>
                <a:ea typeface="Lato Bold"/>
                <a:cs typeface="Lato Bold"/>
                <a:sym typeface="Lato Bold"/>
              </a:rPr>
              <a:t>største</a:t>
            </a:r>
            <a:r>
              <a:rPr lang="en-US" sz="5800" b="1" dirty="0">
                <a:solidFill>
                  <a:srgbClr val="020301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5800" b="1" dirty="0" err="1">
                <a:solidFill>
                  <a:srgbClr val="020301"/>
                </a:solidFill>
                <a:latin typeface="Lato Bold"/>
                <a:ea typeface="Lato Bold"/>
                <a:cs typeface="Lato Bold"/>
                <a:sym typeface="Lato Bold"/>
              </a:rPr>
              <a:t>titler</a:t>
            </a:r>
            <a:endParaRPr lang="en-US" sz="5800" b="1" dirty="0">
              <a:solidFill>
                <a:srgbClr val="02030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15288-872C-5AB0-5154-5BA03E284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12916E-7F6F-BB9F-88C1-BE17F40F1C29}"/>
              </a:ext>
            </a:extLst>
          </p:cNvPr>
          <p:cNvSpPr/>
          <p:nvPr/>
        </p:nvSpPr>
        <p:spPr>
          <a:xfrm flipH="1">
            <a:off x="0" y="0"/>
            <a:ext cx="5920767" cy="10287000"/>
          </a:xfrm>
          <a:custGeom>
            <a:avLst/>
            <a:gdLst/>
            <a:ahLst/>
            <a:cxnLst/>
            <a:rect l="l" t="t" r="r" b="b"/>
            <a:pathLst>
              <a:path w="5920767" h="10287000">
                <a:moveTo>
                  <a:pt x="5920767" y="0"/>
                </a:moveTo>
                <a:lnTo>
                  <a:pt x="0" y="0"/>
                </a:lnTo>
                <a:lnTo>
                  <a:pt x="0" y="10287000"/>
                </a:lnTo>
                <a:lnTo>
                  <a:pt x="5920767" y="10287000"/>
                </a:lnTo>
                <a:lnTo>
                  <a:pt x="5920767" y="0"/>
                </a:lnTo>
                <a:close/>
              </a:path>
            </a:pathLst>
          </a:custGeom>
          <a:blipFill>
            <a:blip r:embed="rId2"/>
            <a:stretch>
              <a:fillRect l="-38460" r="-32025"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9BE1A51-6F42-C545-DAE7-0311E4E03135}"/>
              </a:ext>
            </a:extLst>
          </p:cNvPr>
          <p:cNvGrpSpPr/>
          <p:nvPr/>
        </p:nvGrpSpPr>
        <p:grpSpPr>
          <a:xfrm>
            <a:off x="-685800" y="1"/>
            <a:ext cx="6606567" cy="10287000"/>
            <a:chOff x="0" y="0"/>
            <a:chExt cx="4423826" cy="316744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24BAA8E-08FE-0579-943F-F8B9C5CA76BD}"/>
                </a:ext>
              </a:extLst>
            </p:cNvPr>
            <p:cNvSpPr/>
            <p:nvPr/>
          </p:nvSpPr>
          <p:spPr>
            <a:xfrm>
              <a:off x="0" y="0"/>
              <a:ext cx="4423826" cy="3167445"/>
            </a:xfrm>
            <a:custGeom>
              <a:avLst/>
              <a:gdLst/>
              <a:ahLst/>
              <a:cxnLst/>
              <a:rect l="l" t="t" r="r" b="b"/>
              <a:pathLst>
                <a:path w="4423826" h="3167445">
                  <a:moveTo>
                    <a:pt x="0" y="0"/>
                  </a:moveTo>
                  <a:lnTo>
                    <a:pt x="4423826" y="0"/>
                  </a:lnTo>
                  <a:lnTo>
                    <a:pt x="4423826" y="3167445"/>
                  </a:lnTo>
                  <a:lnTo>
                    <a:pt x="0" y="31674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380560F-1387-1B87-930F-A0367064B2FC}"/>
                </a:ext>
              </a:extLst>
            </p:cNvPr>
            <p:cNvSpPr txBox="1"/>
            <p:nvPr/>
          </p:nvSpPr>
          <p:spPr>
            <a:xfrm>
              <a:off x="0" y="-38100"/>
              <a:ext cx="4423826" cy="3205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82B9B9A-A7C3-FE1A-868D-CFC1D85D0F5C}"/>
              </a:ext>
            </a:extLst>
          </p:cNvPr>
          <p:cNvSpPr/>
          <p:nvPr/>
        </p:nvSpPr>
        <p:spPr>
          <a:xfrm>
            <a:off x="-2885212" y="-3089334"/>
            <a:ext cx="11051991" cy="13376334"/>
          </a:xfrm>
          <a:custGeom>
            <a:avLst/>
            <a:gdLst/>
            <a:ahLst/>
            <a:cxnLst/>
            <a:rect l="l" t="t" r="r" b="b"/>
            <a:pathLst>
              <a:path w="11051991" h="14735988">
                <a:moveTo>
                  <a:pt x="0" y="0"/>
                </a:moveTo>
                <a:lnTo>
                  <a:pt x="11051991" y="0"/>
                </a:lnTo>
                <a:lnTo>
                  <a:pt x="11051991" y="14735988"/>
                </a:lnTo>
                <a:lnTo>
                  <a:pt x="0" y="147359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10" b="-10045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D474BA5-0053-0614-7C97-D1658DAACE61}"/>
              </a:ext>
            </a:extLst>
          </p:cNvPr>
          <p:cNvSpPr/>
          <p:nvPr/>
        </p:nvSpPr>
        <p:spPr>
          <a:xfrm>
            <a:off x="4652268" y="3875001"/>
            <a:ext cx="2536997" cy="2536997"/>
          </a:xfrm>
          <a:custGeom>
            <a:avLst/>
            <a:gdLst/>
            <a:ahLst/>
            <a:cxnLst/>
            <a:rect l="l" t="t" r="r" b="b"/>
            <a:pathLst>
              <a:path w="2536997" h="2536997">
                <a:moveTo>
                  <a:pt x="0" y="0"/>
                </a:moveTo>
                <a:lnTo>
                  <a:pt x="2536998" y="0"/>
                </a:lnTo>
                <a:lnTo>
                  <a:pt x="2536998" y="2536998"/>
                </a:lnTo>
                <a:lnTo>
                  <a:pt x="0" y="2536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087C474F-EA98-4066-1A2D-7AEDD9F7D3DB}"/>
              </a:ext>
            </a:extLst>
          </p:cNvPr>
          <p:cNvGrpSpPr/>
          <p:nvPr/>
        </p:nvGrpSpPr>
        <p:grpSpPr>
          <a:xfrm>
            <a:off x="5920766" y="3107442"/>
            <a:ext cx="12367234" cy="4079260"/>
            <a:chOff x="0" y="9525"/>
            <a:chExt cx="13084578" cy="5439014"/>
          </a:xfrm>
        </p:grpSpPr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6AFF12A-C449-B027-A618-B10327DC6306}"/>
                </a:ext>
              </a:extLst>
            </p:cNvPr>
            <p:cNvSpPr txBox="1"/>
            <p:nvPr/>
          </p:nvSpPr>
          <p:spPr>
            <a:xfrm>
              <a:off x="0" y="1061944"/>
              <a:ext cx="13084578" cy="3317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700"/>
                </a:lnSpc>
              </a:pPr>
              <a:r>
                <a:rPr lang="en-US" sz="9700" b="1" spc="-97" dirty="0">
                  <a:solidFill>
                    <a:srgbClr val="020301"/>
                  </a:solidFill>
                  <a:latin typeface="Lato Bold"/>
                  <a:ea typeface="Lato Bold"/>
                  <a:cs typeface="Lato Bold"/>
                  <a:sym typeface="Lato Bold"/>
                </a:rPr>
                <a:t>LOMMEDALEN</a:t>
              </a:r>
            </a:p>
            <a:p>
              <a:pPr algn="ctr">
                <a:lnSpc>
                  <a:spcPts val="9700"/>
                </a:lnSpc>
              </a:pPr>
              <a:r>
                <a:rPr lang="en-US" sz="9700" b="1" spc="-97" dirty="0">
                  <a:solidFill>
                    <a:srgbClr val="020301"/>
                  </a:solidFill>
                  <a:latin typeface="Lato Bold"/>
                  <a:ea typeface="Lato Bold"/>
                  <a:cs typeface="Lato Bold"/>
                  <a:sym typeface="Lato Bold"/>
                </a:rPr>
                <a:t>IDRETTSLAG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DA7F97C-3139-CF00-F596-EF1C59CD519C}"/>
                </a:ext>
              </a:extLst>
            </p:cNvPr>
            <p:cNvSpPr txBox="1"/>
            <p:nvPr/>
          </p:nvSpPr>
          <p:spPr>
            <a:xfrm>
              <a:off x="0" y="9525"/>
              <a:ext cx="13084195" cy="693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25"/>
                </a:lnSpc>
              </a:pPr>
              <a:r>
                <a:rPr lang="en-US" sz="3500" spc="140" dirty="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SAMMEN I GUL OG SVART</a:t>
              </a: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C5CC16C2-D5B8-6B25-6029-F922CB31F63F}"/>
                </a:ext>
              </a:extLst>
            </p:cNvPr>
            <p:cNvSpPr txBox="1"/>
            <p:nvPr/>
          </p:nvSpPr>
          <p:spPr>
            <a:xfrm>
              <a:off x="0" y="4838939"/>
              <a:ext cx="13081679" cy="609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AE53CA9E-C09B-0254-3C04-A0965E376744}"/>
              </a:ext>
            </a:extLst>
          </p:cNvPr>
          <p:cNvSpPr/>
          <p:nvPr/>
        </p:nvSpPr>
        <p:spPr>
          <a:xfrm>
            <a:off x="10625982" y="6589220"/>
            <a:ext cx="2954062" cy="2954062"/>
          </a:xfrm>
          <a:custGeom>
            <a:avLst/>
            <a:gdLst/>
            <a:ahLst/>
            <a:cxnLst/>
            <a:rect l="l" t="t" r="r" b="b"/>
            <a:pathLst>
              <a:path w="2954062" h="2954062">
                <a:moveTo>
                  <a:pt x="0" y="0"/>
                </a:moveTo>
                <a:lnTo>
                  <a:pt x="2954062" y="0"/>
                </a:lnTo>
                <a:lnTo>
                  <a:pt x="2954062" y="2954062"/>
                </a:lnTo>
                <a:lnTo>
                  <a:pt x="0" y="29540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05D8714-2A08-D05F-63A1-F896D0F5303D}"/>
              </a:ext>
            </a:extLst>
          </p:cNvPr>
          <p:cNvSpPr txBox="1"/>
          <p:nvPr/>
        </p:nvSpPr>
        <p:spPr>
          <a:xfrm>
            <a:off x="5920766" y="645462"/>
            <a:ext cx="123672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b="1" spc="-97" dirty="0">
                <a:latin typeface="Lato Bold"/>
                <a:ea typeface="Lato Bold"/>
                <a:cs typeface="Lato Bold"/>
                <a:sym typeface="Lato Bold"/>
              </a:rPr>
              <a:t>TAKK FOR MØTET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0971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D8FC272BF493449D071BA4BC2F4C67" ma:contentTypeVersion="18" ma:contentTypeDescription="Opprett et nytt dokument." ma:contentTypeScope="" ma:versionID="4e6f861e5dba4687e285688d944404f9">
  <xsd:schema xmlns:xsd="http://www.w3.org/2001/XMLSchema" xmlns:xs="http://www.w3.org/2001/XMLSchema" xmlns:p="http://schemas.microsoft.com/office/2006/metadata/properties" xmlns:ns2="328f1a6e-202e-4316-a163-40d1ce5d41ad" xmlns:ns3="54133af7-3471-4ed7-8292-4983a5cd9ad4" targetNamespace="http://schemas.microsoft.com/office/2006/metadata/properties" ma:root="true" ma:fieldsID="9d85e45329e33ce3285d31d9a3369dde" ns2:_="" ns3:_="">
    <xsd:import namespace="328f1a6e-202e-4316-a163-40d1ce5d41ad"/>
    <xsd:import namespace="54133af7-3471-4ed7-8292-4983a5cd9a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f1a6e-202e-4316-a163-40d1ce5d4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d5067bdd-ab73-4ceb-a84d-296b3e5c4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133af7-3471-4ed7-8292-4983a5cd9ad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ffeea59-0041-4df2-bd36-36c539c9fb5c}" ma:internalName="TaxCatchAll" ma:showField="CatchAllData" ma:web="54133af7-3471-4ed7-8292-4983a5cd9a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8f1a6e-202e-4316-a163-40d1ce5d41ad">
      <Terms xmlns="http://schemas.microsoft.com/office/infopath/2007/PartnerControls"/>
    </lcf76f155ced4ddcb4097134ff3c332f>
    <TaxCatchAll xmlns="54133af7-3471-4ed7-8292-4983a5cd9ad4" xsi:nil="true"/>
  </documentManagement>
</p:properties>
</file>

<file path=customXml/itemProps1.xml><?xml version="1.0" encoding="utf-8"?>
<ds:datastoreItem xmlns:ds="http://schemas.openxmlformats.org/officeDocument/2006/customXml" ds:itemID="{C9DACC91-7A3F-4B43-ACED-EF22E0ABB99B}"/>
</file>

<file path=customXml/itemProps2.xml><?xml version="1.0" encoding="utf-8"?>
<ds:datastoreItem xmlns:ds="http://schemas.openxmlformats.org/officeDocument/2006/customXml" ds:itemID="{A332BAE3-298F-409C-8DFD-C511D26EB319}"/>
</file>

<file path=customXml/itemProps3.xml><?xml version="1.0" encoding="utf-8"?>
<ds:datastoreItem xmlns:ds="http://schemas.openxmlformats.org/officeDocument/2006/customXml" ds:itemID="{E3414551-C27F-4FA4-815F-EAF1EF55371E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120</Words>
  <Application>Microsoft Office PowerPoint</Application>
  <PresentationFormat>Egendefinert</PresentationFormat>
  <Paragraphs>22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Lato</vt:lpstr>
      <vt:lpstr>Calibri</vt:lpstr>
      <vt:lpstr>Lato Bold</vt:lpstr>
      <vt:lpstr>Office Theme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lommedalen idrettslag</dc:title>
  <cp:lastModifiedBy>Linda Lynaas Wulff</cp:lastModifiedBy>
  <cp:revision>2</cp:revision>
  <dcterms:created xsi:type="dcterms:W3CDTF">2006-08-16T00:00:00Z</dcterms:created>
  <dcterms:modified xsi:type="dcterms:W3CDTF">2025-05-21T12:20:00Z</dcterms:modified>
  <dc:identifier>DAGWLZc4JZ0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0x01010062D8FC272BF493449D071BA4BC2F4C67</vt:lpwstr>
  </property>
</Properties>
</file>