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8" r:id="rId5"/>
    <p:sldId id="261" r:id="rId6"/>
    <p:sldId id="260" r:id="rId7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25F"/>
    <a:srgbClr val="00397B"/>
    <a:srgbClr val="005E9A"/>
    <a:srgbClr val="FEDF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95" autoAdjust="0"/>
    <p:restoredTop sz="94643"/>
  </p:normalViewPr>
  <p:slideViewPr>
    <p:cSldViewPr snapToGrid="0" snapToObjects="1">
      <p:cViewPr varScale="1">
        <p:scale>
          <a:sx n="114" d="100"/>
          <a:sy n="114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nne Fjelberg" userId="b849db3e-77ee-499f-8316-b8de12adf14a" providerId="ADAL" clId="{D0151D4B-A97E-425D-BD85-FF25AAE4EEB1}"/>
    <pc:docChg chg="custSel modSld">
      <pc:chgData name="Marianne Fjelberg" userId="b849db3e-77ee-499f-8316-b8de12adf14a" providerId="ADAL" clId="{D0151D4B-A97E-425D-BD85-FF25AAE4EEB1}" dt="2021-03-16T11:17:38.618" v="668" actId="20577"/>
      <pc:docMkLst>
        <pc:docMk/>
      </pc:docMkLst>
      <pc:sldChg chg="modSp mod">
        <pc:chgData name="Marianne Fjelberg" userId="b849db3e-77ee-499f-8316-b8de12adf14a" providerId="ADAL" clId="{D0151D4B-A97E-425D-BD85-FF25AAE4EEB1}" dt="2021-03-10T12:24:34.384" v="502" actId="114"/>
        <pc:sldMkLst>
          <pc:docMk/>
          <pc:sldMk cId="3954854759" sldId="258"/>
        </pc:sldMkLst>
        <pc:spChg chg="mod">
          <ac:chgData name="Marianne Fjelberg" userId="b849db3e-77ee-499f-8316-b8de12adf14a" providerId="ADAL" clId="{D0151D4B-A97E-425D-BD85-FF25AAE4EEB1}" dt="2021-03-10T12:24:34.384" v="502" actId="114"/>
          <ac:spMkLst>
            <pc:docMk/>
            <pc:sldMk cId="3954854759" sldId="258"/>
            <ac:spMk id="9" creationId="{00000000-0000-0000-0000-000000000000}"/>
          </ac:spMkLst>
        </pc:spChg>
        <pc:spChg chg="mod">
          <ac:chgData name="Marianne Fjelberg" userId="b849db3e-77ee-499f-8316-b8de12adf14a" providerId="ADAL" clId="{D0151D4B-A97E-425D-BD85-FF25AAE4EEB1}" dt="2021-03-10T12:23:31.115" v="452" actId="20577"/>
          <ac:spMkLst>
            <pc:docMk/>
            <pc:sldMk cId="3954854759" sldId="258"/>
            <ac:spMk id="25" creationId="{00000000-0000-0000-0000-000000000000}"/>
          </ac:spMkLst>
        </pc:spChg>
        <pc:spChg chg="mod">
          <ac:chgData name="Marianne Fjelberg" userId="b849db3e-77ee-499f-8316-b8de12adf14a" providerId="ADAL" clId="{D0151D4B-A97E-425D-BD85-FF25AAE4EEB1}" dt="2021-03-10T12:23:43.322" v="466" actId="20577"/>
          <ac:spMkLst>
            <pc:docMk/>
            <pc:sldMk cId="3954854759" sldId="258"/>
            <ac:spMk id="27" creationId="{00000000-0000-0000-0000-000000000000}"/>
          </ac:spMkLst>
        </pc:spChg>
        <pc:spChg chg="mod">
          <ac:chgData name="Marianne Fjelberg" userId="b849db3e-77ee-499f-8316-b8de12adf14a" providerId="ADAL" clId="{D0151D4B-A97E-425D-BD85-FF25AAE4EEB1}" dt="2021-03-10T12:24:14.987" v="501" actId="20577"/>
          <ac:spMkLst>
            <pc:docMk/>
            <pc:sldMk cId="3954854759" sldId="258"/>
            <ac:spMk id="77" creationId="{CE68FBDA-060B-7244-AEDD-9AF00B0DBC1E}"/>
          </ac:spMkLst>
        </pc:spChg>
      </pc:sldChg>
      <pc:sldChg chg="modSp mod">
        <pc:chgData name="Marianne Fjelberg" userId="b849db3e-77ee-499f-8316-b8de12adf14a" providerId="ADAL" clId="{D0151D4B-A97E-425D-BD85-FF25AAE4EEB1}" dt="2021-03-11T13:06:14.475" v="627" actId="20577"/>
        <pc:sldMkLst>
          <pc:docMk/>
          <pc:sldMk cId="58861615" sldId="260"/>
        </pc:sldMkLst>
        <pc:spChg chg="mod">
          <ac:chgData name="Marianne Fjelberg" userId="b849db3e-77ee-499f-8316-b8de12adf14a" providerId="ADAL" clId="{D0151D4B-A97E-425D-BD85-FF25AAE4EEB1}" dt="2021-03-11T13:06:14.475" v="627" actId="20577"/>
          <ac:spMkLst>
            <pc:docMk/>
            <pc:sldMk cId="58861615" sldId="260"/>
            <ac:spMk id="3" creationId="{00000000-0000-0000-0000-000000000000}"/>
          </ac:spMkLst>
        </pc:spChg>
        <pc:spChg chg="mod">
          <ac:chgData name="Marianne Fjelberg" userId="b849db3e-77ee-499f-8316-b8de12adf14a" providerId="ADAL" clId="{D0151D4B-A97E-425D-BD85-FF25AAE4EEB1}" dt="2021-03-10T12:20:44.322" v="437" actId="20577"/>
          <ac:spMkLst>
            <pc:docMk/>
            <pc:sldMk cId="58861615" sldId="260"/>
            <ac:spMk id="4" creationId="{00000000-0000-0000-0000-000000000000}"/>
          </ac:spMkLst>
        </pc:spChg>
      </pc:sldChg>
      <pc:sldChg chg="modSp mod">
        <pc:chgData name="Marianne Fjelberg" userId="b849db3e-77ee-499f-8316-b8de12adf14a" providerId="ADAL" clId="{D0151D4B-A97E-425D-BD85-FF25AAE4EEB1}" dt="2021-03-16T11:17:38.618" v="668" actId="20577"/>
        <pc:sldMkLst>
          <pc:docMk/>
          <pc:sldMk cId="2556083097" sldId="261"/>
        </pc:sldMkLst>
        <pc:spChg chg="mod">
          <ac:chgData name="Marianne Fjelberg" userId="b849db3e-77ee-499f-8316-b8de12adf14a" providerId="ADAL" clId="{D0151D4B-A97E-425D-BD85-FF25AAE4EEB1}" dt="2021-03-16T11:17:38.618" v="668" actId="20577"/>
          <ac:spMkLst>
            <pc:docMk/>
            <pc:sldMk cId="2556083097" sldId="261"/>
            <ac:spMk id="3" creationId="{00000000-0000-0000-0000-000000000000}"/>
          </ac:spMkLst>
        </pc:spChg>
        <pc:spChg chg="mod">
          <ac:chgData name="Marianne Fjelberg" userId="b849db3e-77ee-499f-8316-b8de12adf14a" providerId="ADAL" clId="{D0151D4B-A97E-425D-BD85-FF25AAE4EEB1}" dt="2021-03-10T12:14:13.211" v="163" actId="20577"/>
          <ac:spMkLst>
            <pc:docMk/>
            <pc:sldMk cId="2556083097" sldId="261"/>
            <ac:spMk id="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B040-39A9-A14C-904C-4F4A9B117197}" type="datetimeFigureOut">
              <a:t>25.03.2021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BABF-B142-0C4C-A312-FDA0FBE39D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4614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B040-39A9-A14C-904C-4F4A9B117197}" type="datetimeFigureOut">
              <a:t>25.03.2021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BABF-B142-0C4C-A312-FDA0FBE39D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44826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B040-39A9-A14C-904C-4F4A9B117197}" type="datetimeFigureOut">
              <a:t>25.03.2021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BABF-B142-0C4C-A312-FDA0FBE39D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840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B040-39A9-A14C-904C-4F4A9B117197}" type="datetimeFigureOut">
              <a:t>25.03.2021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BABF-B142-0C4C-A312-FDA0FBE39D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76212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B040-39A9-A14C-904C-4F4A9B117197}" type="datetimeFigureOut">
              <a:t>25.03.2021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BABF-B142-0C4C-A312-FDA0FBE39D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3554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B040-39A9-A14C-904C-4F4A9B117197}" type="datetimeFigureOut">
              <a:t>25.03.2021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BABF-B142-0C4C-A312-FDA0FBE39D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816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B040-39A9-A14C-904C-4F4A9B117197}" type="datetimeFigureOut">
              <a:t>25.03.2021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BABF-B142-0C4C-A312-FDA0FBE39D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83006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B040-39A9-A14C-904C-4F4A9B117197}" type="datetimeFigureOut">
              <a:t>25.03.2021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BABF-B142-0C4C-A312-FDA0FBE39D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1542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B040-39A9-A14C-904C-4F4A9B117197}" type="datetimeFigureOut">
              <a:t>25.03.2021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BABF-B142-0C4C-A312-FDA0FBE39D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0831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B040-39A9-A14C-904C-4F4A9B117197}" type="datetimeFigureOut">
              <a:t>25.03.2021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BABF-B142-0C4C-A312-FDA0FBE39D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0220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B040-39A9-A14C-904C-4F4A9B117197}" type="datetimeFigureOut">
              <a:t>25.03.2021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BABF-B142-0C4C-A312-FDA0FBE39D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07396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6B040-39A9-A14C-904C-4F4A9B117197}" type="datetimeFigureOut">
              <a:t>25.03.2021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BBABF-B142-0C4C-A312-FDA0FBE39D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272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vrundet rektangel 3"/>
          <p:cNvSpPr/>
          <p:nvPr/>
        </p:nvSpPr>
        <p:spPr>
          <a:xfrm>
            <a:off x="3843289" y="4249508"/>
            <a:ext cx="1332000" cy="468000"/>
          </a:xfrm>
          <a:prstGeom prst="roundRect">
            <a:avLst/>
          </a:prstGeom>
          <a:solidFill>
            <a:srgbClr val="FEDF0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Håndball</a:t>
            </a:r>
          </a:p>
        </p:txBody>
      </p:sp>
      <p:sp>
        <p:nvSpPr>
          <p:cNvPr id="5" name="Avrundet rektangel 4"/>
          <p:cNvSpPr/>
          <p:nvPr/>
        </p:nvSpPr>
        <p:spPr>
          <a:xfrm>
            <a:off x="650468" y="3527414"/>
            <a:ext cx="1332000" cy="468000"/>
          </a:xfrm>
          <a:prstGeom prst="roundRect">
            <a:avLst/>
          </a:prstGeom>
          <a:solidFill>
            <a:srgbClr val="FEDF0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Fotball senior</a:t>
            </a:r>
          </a:p>
        </p:txBody>
      </p:sp>
      <p:sp>
        <p:nvSpPr>
          <p:cNvPr id="6" name="Avrundet rektangel 5"/>
          <p:cNvSpPr/>
          <p:nvPr/>
        </p:nvSpPr>
        <p:spPr>
          <a:xfrm>
            <a:off x="650468" y="4249508"/>
            <a:ext cx="1332000" cy="468000"/>
          </a:xfrm>
          <a:prstGeom prst="roundRect">
            <a:avLst/>
          </a:prstGeom>
          <a:solidFill>
            <a:srgbClr val="FEDF0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Fotball Yngres Avdeling</a:t>
            </a:r>
          </a:p>
        </p:txBody>
      </p:sp>
      <p:sp>
        <p:nvSpPr>
          <p:cNvPr id="7" name="Avrundet rektangel 6"/>
          <p:cNvSpPr/>
          <p:nvPr/>
        </p:nvSpPr>
        <p:spPr>
          <a:xfrm>
            <a:off x="2243942" y="3527414"/>
            <a:ext cx="1332000" cy="468000"/>
          </a:xfrm>
          <a:prstGeom prst="roundRect">
            <a:avLst/>
          </a:prstGeom>
          <a:solidFill>
            <a:srgbClr val="FEDF0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Langrenn</a:t>
            </a:r>
          </a:p>
        </p:txBody>
      </p:sp>
      <p:sp>
        <p:nvSpPr>
          <p:cNvPr id="8" name="Avrundet rektangel 7"/>
          <p:cNvSpPr/>
          <p:nvPr/>
        </p:nvSpPr>
        <p:spPr>
          <a:xfrm>
            <a:off x="2243942" y="4249508"/>
            <a:ext cx="1332000" cy="468000"/>
          </a:xfrm>
          <a:prstGeom prst="roundRect">
            <a:avLst/>
          </a:prstGeom>
          <a:solidFill>
            <a:srgbClr val="FEDF0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Alpin &amp; </a:t>
            </a:r>
            <a:r>
              <a:rPr lang="nb-NO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Freeski</a:t>
            </a:r>
            <a:endParaRPr lang="nb-NO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Avrundet rektangel 8"/>
          <p:cNvSpPr/>
          <p:nvPr/>
        </p:nvSpPr>
        <p:spPr>
          <a:xfrm>
            <a:off x="2243942" y="4988454"/>
            <a:ext cx="1332000" cy="468000"/>
          </a:xfrm>
          <a:prstGeom prst="roundRect">
            <a:avLst/>
          </a:prstGeom>
          <a:solidFill>
            <a:srgbClr val="FEDF0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Hopp &amp; kombinert</a:t>
            </a:r>
          </a:p>
        </p:txBody>
      </p:sp>
      <p:sp>
        <p:nvSpPr>
          <p:cNvPr id="10" name="Avrundet rektangel 9"/>
          <p:cNvSpPr/>
          <p:nvPr/>
        </p:nvSpPr>
        <p:spPr>
          <a:xfrm>
            <a:off x="3843289" y="3527414"/>
            <a:ext cx="1332000" cy="468000"/>
          </a:xfrm>
          <a:prstGeom prst="roundRect">
            <a:avLst/>
          </a:prstGeom>
          <a:solidFill>
            <a:srgbClr val="FEDF0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Basketball</a:t>
            </a:r>
          </a:p>
        </p:txBody>
      </p:sp>
      <p:sp>
        <p:nvSpPr>
          <p:cNvPr id="11" name="Avrundet rektangel 10"/>
          <p:cNvSpPr/>
          <p:nvPr/>
        </p:nvSpPr>
        <p:spPr>
          <a:xfrm>
            <a:off x="5430000" y="4953260"/>
            <a:ext cx="1332000" cy="468000"/>
          </a:xfrm>
          <a:prstGeom prst="roundRect">
            <a:avLst/>
          </a:prstGeom>
          <a:solidFill>
            <a:srgbClr val="FEDF0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Damegruppa</a:t>
            </a:r>
          </a:p>
        </p:txBody>
      </p:sp>
      <p:sp>
        <p:nvSpPr>
          <p:cNvPr id="12" name="Avrundet rektangel 11"/>
          <p:cNvSpPr/>
          <p:nvPr/>
        </p:nvSpPr>
        <p:spPr>
          <a:xfrm>
            <a:off x="5453882" y="4245622"/>
            <a:ext cx="1312272" cy="433191"/>
          </a:xfrm>
          <a:prstGeom prst="roundRect">
            <a:avLst/>
          </a:prstGeom>
          <a:solidFill>
            <a:srgbClr val="FEDF0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LIL Bredde og basis</a:t>
            </a:r>
          </a:p>
        </p:txBody>
      </p:sp>
      <p:sp>
        <p:nvSpPr>
          <p:cNvPr id="13" name="Avrundet rektangel 12"/>
          <p:cNvSpPr/>
          <p:nvPr/>
        </p:nvSpPr>
        <p:spPr>
          <a:xfrm>
            <a:off x="5477024" y="3539479"/>
            <a:ext cx="1332000" cy="443760"/>
          </a:xfrm>
          <a:prstGeom prst="roundRect">
            <a:avLst/>
          </a:prstGeom>
          <a:solidFill>
            <a:srgbClr val="FEDF0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LIL Ungdom</a:t>
            </a:r>
          </a:p>
        </p:txBody>
      </p:sp>
      <p:sp>
        <p:nvSpPr>
          <p:cNvPr id="14" name="Avrundet rektangel 13"/>
          <p:cNvSpPr/>
          <p:nvPr/>
        </p:nvSpPr>
        <p:spPr>
          <a:xfrm>
            <a:off x="5470580" y="2056356"/>
            <a:ext cx="1325166" cy="506776"/>
          </a:xfrm>
          <a:prstGeom prst="roundRect">
            <a:avLst>
              <a:gd name="adj" fmla="val 12471"/>
            </a:avLst>
          </a:prstGeom>
          <a:solidFill>
            <a:srgbClr val="0039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Daglig leder</a:t>
            </a:r>
          </a:p>
        </p:txBody>
      </p:sp>
      <p:sp>
        <p:nvSpPr>
          <p:cNvPr id="15" name="TekstSylinder 14"/>
          <p:cNvSpPr txBox="1"/>
          <p:nvPr/>
        </p:nvSpPr>
        <p:spPr>
          <a:xfrm>
            <a:off x="828733" y="6264280"/>
            <a:ext cx="7697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Fotball</a:t>
            </a:r>
          </a:p>
        </p:txBody>
      </p:sp>
      <p:sp>
        <p:nvSpPr>
          <p:cNvPr id="16" name="TekstSylinder 15"/>
          <p:cNvSpPr txBox="1"/>
          <p:nvPr/>
        </p:nvSpPr>
        <p:spPr>
          <a:xfrm>
            <a:off x="2484497" y="6264279"/>
            <a:ext cx="901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Skiidrett</a:t>
            </a:r>
          </a:p>
        </p:txBody>
      </p:sp>
      <p:sp>
        <p:nvSpPr>
          <p:cNvPr id="17" name="TekstSylinder 16"/>
          <p:cNvSpPr txBox="1"/>
          <p:nvPr/>
        </p:nvSpPr>
        <p:spPr>
          <a:xfrm>
            <a:off x="3980598" y="6273821"/>
            <a:ext cx="9605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Hallidrett</a:t>
            </a:r>
          </a:p>
        </p:txBody>
      </p:sp>
      <p:sp>
        <p:nvSpPr>
          <p:cNvPr id="18" name="TekstSylinder 17"/>
          <p:cNvSpPr txBox="1"/>
          <p:nvPr/>
        </p:nvSpPr>
        <p:spPr>
          <a:xfrm>
            <a:off x="5578642" y="6273821"/>
            <a:ext cx="12490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Breddeidrett</a:t>
            </a:r>
          </a:p>
        </p:txBody>
      </p:sp>
      <p:sp>
        <p:nvSpPr>
          <p:cNvPr id="19" name="TekstSylinder 18"/>
          <p:cNvSpPr txBox="1"/>
          <p:nvPr/>
        </p:nvSpPr>
        <p:spPr>
          <a:xfrm>
            <a:off x="7436397" y="6268249"/>
            <a:ext cx="7120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Kultur</a:t>
            </a:r>
          </a:p>
        </p:txBody>
      </p:sp>
      <p:sp>
        <p:nvSpPr>
          <p:cNvPr id="20" name="Avrundet rektangel 19"/>
          <p:cNvSpPr/>
          <p:nvPr/>
        </p:nvSpPr>
        <p:spPr>
          <a:xfrm>
            <a:off x="7020104" y="3527414"/>
            <a:ext cx="1419607" cy="468000"/>
          </a:xfrm>
          <a:prstGeom prst="roundRect">
            <a:avLst/>
          </a:prstGeom>
          <a:solidFill>
            <a:srgbClr val="00A25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nb-NO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b-N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LIL Kultur</a:t>
            </a:r>
          </a:p>
          <a:p>
            <a:endParaRPr lang="nb-NO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nb-NO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Avrundet rektangel 24"/>
          <p:cNvSpPr/>
          <p:nvPr/>
        </p:nvSpPr>
        <p:spPr>
          <a:xfrm>
            <a:off x="8771404" y="3527414"/>
            <a:ext cx="1332000" cy="468000"/>
          </a:xfrm>
          <a:prstGeom prst="roundRect">
            <a:avLst/>
          </a:prstGeom>
          <a:solidFill>
            <a:srgbClr val="0039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Heiskomiteèn</a:t>
            </a:r>
            <a:endParaRPr lang="nb-NO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Avrundet rektangel 25"/>
          <p:cNvSpPr/>
          <p:nvPr/>
        </p:nvSpPr>
        <p:spPr>
          <a:xfrm>
            <a:off x="8771404" y="4249508"/>
            <a:ext cx="1332000" cy="468000"/>
          </a:xfrm>
          <a:prstGeom prst="roundRect">
            <a:avLst/>
          </a:prstGeom>
          <a:solidFill>
            <a:srgbClr val="0039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Banekomitèen</a:t>
            </a:r>
          </a:p>
        </p:txBody>
      </p:sp>
      <p:sp>
        <p:nvSpPr>
          <p:cNvPr id="27" name="Avrundet rektangel 26"/>
          <p:cNvSpPr/>
          <p:nvPr/>
        </p:nvSpPr>
        <p:spPr>
          <a:xfrm>
            <a:off x="8771404" y="4988454"/>
            <a:ext cx="1332000" cy="468000"/>
          </a:xfrm>
          <a:prstGeom prst="roundRect">
            <a:avLst/>
          </a:prstGeom>
          <a:solidFill>
            <a:srgbClr val="0039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Hallkomiteèn</a:t>
            </a:r>
            <a:endParaRPr lang="nb-NO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Avrundet rektangel 27"/>
          <p:cNvSpPr/>
          <p:nvPr/>
        </p:nvSpPr>
        <p:spPr>
          <a:xfrm>
            <a:off x="3068383" y="768256"/>
            <a:ext cx="1332000" cy="506776"/>
          </a:xfrm>
          <a:prstGeom prst="roundRect">
            <a:avLst>
              <a:gd name="adj" fmla="val 8275"/>
            </a:avLst>
          </a:prstGeom>
          <a:solidFill>
            <a:srgbClr val="0039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Valgkomite</a:t>
            </a:r>
          </a:p>
        </p:txBody>
      </p:sp>
      <p:sp>
        <p:nvSpPr>
          <p:cNvPr id="29" name="Avrundet rektangel 28"/>
          <p:cNvSpPr/>
          <p:nvPr/>
        </p:nvSpPr>
        <p:spPr>
          <a:xfrm>
            <a:off x="7776500" y="768377"/>
            <a:ext cx="1331999" cy="506776"/>
          </a:xfrm>
          <a:prstGeom prst="roundRect">
            <a:avLst>
              <a:gd name="adj" fmla="val 8275"/>
            </a:avLst>
          </a:prstGeom>
          <a:solidFill>
            <a:srgbClr val="0039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Kontrollkomite</a:t>
            </a:r>
          </a:p>
        </p:txBody>
      </p:sp>
      <p:sp>
        <p:nvSpPr>
          <p:cNvPr id="30" name="Avrundet rektangel 29"/>
          <p:cNvSpPr/>
          <p:nvPr/>
        </p:nvSpPr>
        <p:spPr>
          <a:xfrm>
            <a:off x="7776500" y="1439322"/>
            <a:ext cx="1332000" cy="506776"/>
          </a:xfrm>
          <a:prstGeom prst="roundRect">
            <a:avLst>
              <a:gd name="adj" fmla="val 10373"/>
            </a:avLst>
          </a:prstGeom>
          <a:solidFill>
            <a:srgbClr val="0039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Revisor</a:t>
            </a:r>
          </a:p>
        </p:txBody>
      </p:sp>
      <p:sp>
        <p:nvSpPr>
          <p:cNvPr id="63" name="TekstSylinder 18">
            <a:extLst>
              <a:ext uri="{FF2B5EF4-FFF2-40B4-BE49-F238E27FC236}">
                <a16:creationId xmlns:a16="http://schemas.microsoft.com/office/drawing/2014/main" id="{D1BEFFDA-4DBA-4360-BD7B-45A97EBCF0B3}"/>
              </a:ext>
            </a:extLst>
          </p:cNvPr>
          <p:cNvSpPr txBox="1"/>
          <p:nvPr/>
        </p:nvSpPr>
        <p:spPr>
          <a:xfrm>
            <a:off x="8953313" y="6268249"/>
            <a:ext cx="7906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Anlegg</a:t>
            </a:r>
          </a:p>
        </p:txBody>
      </p:sp>
      <p:sp>
        <p:nvSpPr>
          <p:cNvPr id="65" name="Avrundet rektangel 24">
            <a:extLst>
              <a:ext uri="{FF2B5EF4-FFF2-40B4-BE49-F238E27FC236}">
                <a16:creationId xmlns:a16="http://schemas.microsoft.com/office/drawing/2014/main" id="{B41B0CA0-3D2A-4D36-8D85-665FEE571B5B}"/>
              </a:ext>
            </a:extLst>
          </p:cNvPr>
          <p:cNvSpPr/>
          <p:nvPr/>
        </p:nvSpPr>
        <p:spPr>
          <a:xfrm>
            <a:off x="10347490" y="3527414"/>
            <a:ext cx="1332000" cy="468000"/>
          </a:xfrm>
          <a:prstGeom prst="roundRect">
            <a:avLst/>
          </a:prstGeom>
          <a:solidFill>
            <a:srgbClr val="005E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Skiskolen</a:t>
            </a:r>
          </a:p>
        </p:txBody>
      </p:sp>
      <p:sp>
        <p:nvSpPr>
          <p:cNvPr id="66" name="Avrundet rektangel 24">
            <a:extLst>
              <a:ext uri="{FF2B5EF4-FFF2-40B4-BE49-F238E27FC236}">
                <a16:creationId xmlns:a16="http://schemas.microsoft.com/office/drawing/2014/main" id="{BC72A4C9-5E3F-4903-96F1-EFA9E5C63CA4}"/>
              </a:ext>
            </a:extLst>
          </p:cNvPr>
          <p:cNvSpPr/>
          <p:nvPr/>
        </p:nvSpPr>
        <p:spPr>
          <a:xfrm>
            <a:off x="10347490" y="4249508"/>
            <a:ext cx="1332000" cy="468000"/>
          </a:xfrm>
          <a:prstGeom prst="roundRect">
            <a:avLst/>
          </a:prstGeom>
          <a:solidFill>
            <a:srgbClr val="005E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Fotball-akademiet</a:t>
            </a:r>
          </a:p>
        </p:txBody>
      </p:sp>
      <p:sp>
        <p:nvSpPr>
          <p:cNvPr id="67" name="TekstSylinder 18">
            <a:extLst>
              <a:ext uri="{FF2B5EF4-FFF2-40B4-BE49-F238E27FC236}">
                <a16:creationId xmlns:a16="http://schemas.microsoft.com/office/drawing/2014/main" id="{AFA7B6BC-6AB4-4350-B7E3-E0A0F817800F}"/>
              </a:ext>
            </a:extLst>
          </p:cNvPr>
          <p:cNvSpPr txBox="1"/>
          <p:nvPr/>
        </p:nvSpPr>
        <p:spPr>
          <a:xfrm>
            <a:off x="10659345" y="6268249"/>
            <a:ext cx="7328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Skoler</a:t>
            </a:r>
          </a:p>
        </p:txBody>
      </p:sp>
      <p:sp>
        <p:nvSpPr>
          <p:cNvPr id="70" name="Avrundet rektangel 22">
            <a:extLst>
              <a:ext uri="{FF2B5EF4-FFF2-40B4-BE49-F238E27FC236}">
                <a16:creationId xmlns:a16="http://schemas.microsoft.com/office/drawing/2014/main" id="{E0604EC6-3DC5-475D-869A-390CCC171A69}"/>
              </a:ext>
            </a:extLst>
          </p:cNvPr>
          <p:cNvSpPr/>
          <p:nvPr/>
        </p:nvSpPr>
        <p:spPr>
          <a:xfrm>
            <a:off x="5470580" y="257419"/>
            <a:ext cx="1325166" cy="510838"/>
          </a:xfrm>
          <a:prstGeom prst="roundRect">
            <a:avLst>
              <a:gd name="adj" fmla="val 8073"/>
            </a:avLst>
          </a:prstGeom>
          <a:solidFill>
            <a:srgbClr val="0039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Årsmøte</a:t>
            </a:r>
          </a:p>
        </p:txBody>
      </p:sp>
      <p:cxnSp>
        <p:nvCxnSpPr>
          <p:cNvPr id="52" name="Connector: Elbow 51">
            <a:extLst>
              <a:ext uri="{FF2B5EF4-FFF2-40B4-BE49-F238E27FC236}">
                <a16:creationId xmlns:a16="http://schemas.microsoft.com/office/drawing/2014/main" id="{53FFF657-ED68-462A-8182-4F71D7395EEE}"/>
              </a:ext>
            </a:extLst>
          </p:cNvPr>
          <p:cNvCxnSpPr>
            <a:stCxn id="6" idx="1"/>
            <a:endCxn id="14" idx="2"/>
          </p:cNvCxnSpPr>
          <p:nvPr/>
        </p:nvCxnSpPr>
        <p:spPr>
          <a:xfrm rot="10800000" flipH="1">
            <a:off x="650467" y="2563132"/>
            <a:ext cx="5482695" cy="1920376"/>
          </a:xfrm>
          <a:prstGeom prst="bentConnector4">
            <a:avLst>
              <a:gd name="adj1" fmla="val -2542"/>
              <a:gd name="adj2" fmla="val 5609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or: Elbow 71">
            <a:extLst>
              <a:ext uri="{FF2B5EF4-FFF2-40B4-BE49-F238E27FC236}">
                <a16:creationId xmlns:a16="http://schemas.microsoft.com/office/drawing/2014/main" id="{AB8D76E2-4FC6-4C8C-A6AC-E741F036B77E}"/>
              </a:ext>
            </a:extLst>
          </p:cNvPr>
          <p:cNvCxnSpPr>
            <a:stCxn id="7" idx="1"/>
            <a:endCxn id="14" idx="2"/>
          </p:cNvCxnSpPr>
          <p:nvPr/>
        </p:nvCxnSpPr>
        <p:spPr>
          <a:xfrm rot="10800000" flipH="1">
            <a:off x="2243941" y="2563132"/>
            <a:ext cx="3889221" cy="1198282"/>
          </a:xfrm>
          <a:prstGeom prst="bentConnector4">
            <a:avLst>
              <a:gd name="adj1" fmla="val -3470"/>
              <a:gd name="adj2" fmla="val 2982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ctor: Elbow 74">
            <a:extLst>
              <a:ext uri="{FF2B5EF4-FFF2-40B4-BE49-F238E27FC236}">
                <a16:creationId xmlns:a16="http://schemas.microsoft.com/office/drawing/2014/main" id="{5A619043-C43A-425D-B268-EEA04AA7F013}"/>
              </a:ext>
            </a:extLst>
          </p:cNvPr>
          <p:cNvCxnSpPr>
            <a:stCxn id="8" idx="1"/>
            <a:endCxn id="14" idx="2"/>
          </p:cNvCxnSpPr>
          <p:nvPr/>
        </p:nvCxnSpPr>
        <p:spPr>
          <a:xfrm rot="10800000" flipH="1">
            <a:off x="2243941" y="2563132"/>
            <a:ext cx="3889221" cy="1920376"/>
          </a:xfrm>
          <a:prstGeom prst="bentConnector4">
            <a:avLst>
              <a:gd name="adj1" fmla="val -3470"/>
              <a:gd name="adj2" fmla="val 5609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or: Elbow 77">
            <a:extLst>
              <a:ext uri="{FF2B5EF4-FFF2-40B4-BE49-F238E27FC236}">
                <a16:creationId xmlns:a16="http://schemas.microsoft.com/office/drawing/2014/main" id="{35857666-386F-44FC-A7D5-6C3FBA42660F}"/>
              </a:ext>
            </a:extLst>
          </p:cNvPr>
          <p:cNvCxnSpPr>
            <a:stCxn id="10" idx="1"/>
            <a:endCxn id="14" idx="2"/>
          </p:cNvCxnSpPr>
          <p:nvPr/>
        </p:nvCxnSpPr>
        <p:spPr>
          <a:xfrm rot="10800000" flipH="1">
            <a:off x="3843289" y="2563132"/>
            <a:ext cx="2289874" cy="1198282"/>
          </a:xfrm>
          <a:prstGeom prst="bentConnector4">
            <a:avLst>
              <a:gd name="adj1" fmla="val -7321"/>
              <a:gd name="adj2" fmla="val 2982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or: Elbow 79">
            <a:extLst>
              <a:ext uri="{FF2B5EF4-FFF2-40B4-BE49-F238E27FC236}">
                <a16:creationId xmlns:a16="http://schemas.microsoft.com/office/drawing/2014/main" id="{75C35C78-97F5-4B3B-AB0D-7E280ED23FB3}"/>
              </a:ext>
            </a:extLst>
          </p:cNvPr>
          <p:cNvCxnSpPr>
            <a:stCxn id="4" idx="1"/>
            <a:endCxn id="14" idx="2"/>
          </p:cNvCxnSpPr>
          <p:nvPr/>
        </p:nvCxnSpPr>
        <p:spPr>
          <a:xfrm rot="10800000" flipH="1">
            <a:off x="3843289" y="2563132"/>
            <a:ext cx="2289874" cy="1920376"/>
          </a:xfrm>
          <a:prstGeom prst="bentConnector4">
            <a:avLst>
              <a:gd name="adj1" fmla="val -7321"/>
              <a:gd name="adj2" fmla="val 5609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or: Elbow 81">
            <a:extLst>
              <a:ext uri="{FF2B5EF4-FFF2-40B4-BE49-F238E27FC236}">
                <a16:creationId xmlns:a16="http://schemas.microsoft.com/office/drawing/2014/main" id="{A3873437-DFCA-4D62-990D-3B895EB9154C}"/>
              </a:ext>
            </a:extLst>
          </p:cNvPr>
          <p:cNvCxnSpPr>
            <a:cxnSpLocks/>
            <a:stCxn id="20" idx="3"/>
            <a:endCxn id="14" idx="2"/>
          </p:cNvCxnSpPr>
          <p:nvPr/>
        </p:nvCxnSpPr>
        <p:spPr>
          <a:xfrm flipH="1" flipV="1">
            <a:off x="6133163" y="2563132"/>
            <a:ext cx="2306548" cy="1198282"/>
          </a:xfrm>
          <a:prstGeom prst="bentConnector4">
            <a:avLst>
              <a:gd name="adj1" fmla="val -9911"/>
              <a:gd name="adj2" fmla="val 5976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ctor: Elbow 89">
            <a:extLst>
              <a:ext uri="{FF2B5EF4-FFF2-40B4-BE49-F238E27FC236}">
                <a16:creationId xmlns:a16="http://schemas.microsoft.com/office/drawing/2014/main" id="{A815ED75-1E07-4981-B22C-F31DAF4280F6}"/>
              </a:ext>
            </a:extLst>
          </p:cNvPr>
          <p:cNvCxnSpPr>
            <a:stCxn id="25" idx="3"/>
            <a:endCxn id="14" idx="2"/>
          </p:cNvCxnSpPr>
          <p:nvPr/>
        </p:nvCxnSpPr>
        <p:spPr>
          <a:xfrm flipH="1" flipV="1">
            <a:off x="6133163" y="2563132"/>
            <a:ext cx="3970241" cy="1198282"/>
          </a:xfrm>
          <a:prstGeom prst="bentConnector4">
            <a:avLst>
              <a:gd name="adj1" fmla="val -2687"/>
              <a:gd name="adj2" fmla="val 2982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nector: Elbow 91">
            <a:extLst>
              <a:ext uri="{FF2B5EF4-FFF2-40B4-BE49-F238E27FC236}">
                <a16:creationId xmlns:a16="http://schemas.microsoft.com/office/drawing/2014/main" id="{02C6EA59-631B-4EC3-B266-DA5629DA308B}"/>
              </a:ext>
            </a:extLst>
          </p:cNvPr>
          <p:cNvCxnSpPr>
            <a:stCxn id="26" idx="3"/>
            <a:endCxn id="14" idx="2"/>
          </p:cNvCxnSpPr>
          <p:nvPr/>
        </p:nvCxnSpPr>
        <p:spPr>
          <a:xfrm flipH="1" flipV="1">
            <a:off x="6133163" y="2563132"/>
            <a:ext cx="3970241" cy="1920376"/>
          </a:xfrm>
          <a:prstGeom prst="bentConnector4">
            <a:avLst>
              <a:gd name="adj1" fmla="val -2687"/>
              <a:gd name="adj2" fmla="val 5609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nector: Elbow 93">
            <a:extLst>
              <a:ext uri="{FF2B5EF4-FFF2-40B4-BE49-F238E27FC236}">
                <a16:creationId xmlns:a16="http://schemas.microsoft.com/office/drawing/2014/main" id="{242D0F04-C95E-40C9-9D81-D5DEE00B86D4}"/>
              </a:ext>
            </a:extLst>
          </p:cNvPr>
          <p:cNvCxnSpPr>
            <a:stCxn id="27" idx="3"/>
            <a:endCxn id="14" idx="2"/>
          </p:cNvCxnSpPr>
          <p:nvPr/>
        </p:nvCxnSpPr>
        <p:spPr>
          <a:xfrm flipH="1" flipV="1">
            <a:off x="6133163" y="2563132"/>
            <a:ext cx="3970241" cy="2659322"/>
          </a:xfrm>
          <a:prstGeom prst="bentConnector4">
            <a:avLst>
              <a:gd name="adj1" fmla="val -2687"/>
              <a:gd name="adj2" fmla="val 6837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nector: Elbow 95">
            <a:extLst>
              <a:ext uri="{FF2B5EF4-FFF2-40B4-BE49-F238E27FC236}">
                <a16:creationId xmlns:a16="http://schemas.microsoft.com/office/drawing/2014/main" id="{58C8972F-BF87-4A43-A716-19C8E139A256}"/>
              </a:ext>
            </a:extLst>
          </p:cNvPr>
          <p:cNvCxnSpPr>
            <a:stCxn id="65" idx="3"/>
            <a:endCxn id="14" idx="2"/>
          </p:cNvCxnSpPr>
          <p:nvPr/>
        </p:nvCxnSpPr>
        <p:spPr>
          <a:xfrm flipH="1" flipV="1">
            <a:off x="6133163" y="2563132"/>
            <a:ext cx="5546327" cy="1198282"/>
          </a:xfrm>
          <a:prstGeom prst="bentConnector4">
            <a:avLst>
              <a:gd name="adj1" fmla="val -4122"/>
              <a:gd name="adj2" fmla="val 2926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nector: Elbow 97">
            <a:extLst>
              <a:ext uri="{FF2B5EF4-FFF2-40B4-BE49-F238E27FC236}">
                <a16:creationId xmlns:a16="http://schemas.microsoft.com/office/drawing/2014/main" id="{928C2381-CC3C-47D7-8022-B057D163E11F}"/>
              </a:ext>
            </a:extLst>
          </p:cNvPr>
          <p:cNvCxnSpPr>
            <a:stCxn id="66" idx="3"/>
            <a:endCxn id="14" idx="2"/>
          </p:cNvCxnSpPr>
          <p:nvPr/>
        </p:nvCxnSpPr>
        <p:spPr>
          <a:xfrm flipH="1" flipV="1">
            <a:off x="6133163" y="2563132"/>
            <a:ext cx="5546327" cy="1920376"/>
          </a:xfrm>
          <a:prstGeom prst="bentConnector4">
            <a:avLst>
              <a:gd name="adj1" fmla="val -4122"/>
              <a:gd name="adj2" fmla="val 5609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nector: Elbow 99">
            <a:extLst>
              <a:ext uri="{FF2B5EF4-FFF2-40B4-BE49-F238E27FC236}">
                <a16:creationId xmlns:a16="http://schemas.microsoft.com/office/drawing/2014/main" id="{E18BABF5-39F8-419C-90B1-1E72708300EC}"/>
              </a:ext>
            </a:extLst>
          </p:cNvPr>
          <p:cNvCxnSpPr>
            <a:cxnSpLocks/>
          </p:cNvCxnSpPr>
          <p:nvPr/>
        </p:nvCxnSpPr>
        <p:spPr>
          <a:xfrm rot="10800000" flipH="1">
            <a:off x="5469184" y="2563132"/>
            <a:ext cx="689145" cy="1286118"/>
          </a:xfrm>
          <a:prstGeom prst="bentConnector4">
            <a:avLst>
              <a:gd name="adj1" fmla="val -33172"/>
              <a:gd name="adj2" fmla="val 6251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nector: Elbow 101">
            <a:extLst>
              <a:ext uri="{FF2B5EF4-FFF2-40B4-BE49-F238E27FC236}">
                <a16:creationId xmlns:a16="http://schemas.microsoft.com/office/drawing/2014/main" id="{6A846BEB-0F0B-4786-A03C-57DEC7280F4C}"/>
              </a:ext>
            </a:extLst>
          </p:cNvPr>
          <p:cNvCxnSpPr>
            <a:cxnSpLocks/>
          </p:cNvCxnSpPr>
          <p:nvPr/>
        </p:nvCxnSpPr>
        <p:spPr>
          <a:xfrm rot="10800000" flipH="1">
            <a:off x="5463745" y="2496020"/>
            <a:ext cx="669417" cy="2043626"/>
          </a:xfrm>
          <a:prstGeom prst="bentConnector4">
            <a:avLst>
              <a:gd name="adj1" fmla="val -34149"/>
              <a:gd name="adj2" fmla="val 5529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nector: Elbow 103">
            <a:extLst>
              <a:ext uri="{FF2B5EF4-FFF2-40B4-BE49-F238E27FC236}">
                <a16:creationId xmlns:a16="http://schemas.microsoft.com/office/drawing/2014/main" id="{3179AE1E-CA17-4072-A716-F11BCE9D0F8E}"/>
              </a:ext>
            </a:extLst>
          </p:cNvPr>
          <p:cNvCxnSpPr>
            <a:cxnSpLocks/>
          </p:cNvCxnSpPr>
          <p:nvPr/>
        </p:nvCxnSpPr>
        <p:spPr>
          <a:xfrm rot="10800000" flipH="1">
            <a:off x="5388179" y="2554652"/>
            <a:ext cx="689145" cy="2659322"/>
          </a:xfrm>
          <a:prstGeom prst="bentConnector4">
            <a:avLst>
              <a:gd name="adj1" fmla="val -21009"/>
              <a:gd name="adj2" fmla="val 6815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D868B9B3-AF55-4223-BB37-E40FC36F1DCB}"/>
              </a:ext>
            </a:extLst>
          </p:cNvPr>
          <p:cNvCxnSpPr>
            <a:cxnSpLocks/>
            <a:stCxn id="14" idx="0"/>
            <a:endCxn id="70" idx="2"/>
          </p:cNvCxnSpPr>
          <p:nvPr/>
        </p:nvCxnSpPr>
        <p:spPr>
          <a:xfrm flipV="1">
            <a:off x="6133163" y="768257"/>
            <a:ext cx="0" cy="12880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Avrundet rektangel 22"/>
          <p:cNvSpPr/>
          <p:nvPr/>
        </p:nvSpPr>
        <p:spPr>
          <a:xfrm>
            <a:off x="5470580" y="1246959"/>
            <a:ext cx="1325166" cy="510838"/>
          </a:xfrm>
          <a:prstGeom prst="roundRect">
            <a:avLst>
              <a:gd name="adj" fmla="val 8073"/>
            </a:avLst>
          </a:prstGeom>
          <a:solidFill>
            <a:srgbClr val="0039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LiL Hovedstyre</a:t>
            </a:r>
          </a:p>
        </p:txBody>
      </p:sp>
      <p:cxnSp>
        <p:nvCxnSpPr>
          <p:cNvPr id="156" name="Connector: Elbow 155">
            <a:extLst>
              <a:ext uri="{FF2B5EF4-FFF2-40B4-BE49-F238E27FC236}">
                <a16:creationId xmlns:a16="http://schemas.microsoft.com/office/drawing/2014/main" id="{F45CBEA6-055B-49B4-89AF-D265AE09A8CD}"/>
              </a:ext>
            </a:extLst>
          </p:cNvPr>
          <p:cNvCxnSpPr>
            <a:cxnSpLocks/>
            <a:stCxn id="70" idx="2"/>
            <a:endCxn id="28" idx="3"/>
          </p:cNvCxnSpPr>
          <p:nvPr/>
        </p:nvCxnSpPr>
        <p:spPr>
          <a:xfrm rot="5400000">
            <a:off x="5140080" y="28560"/>
            <a:ext cx="253387" cy="173278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Connector: Elbow 162">
            <a:extLst>
              <a:ext uri="{FF2B5EF4-FFF2-40B4-BE49-F238E27FC236}">
                <a16:creationId xmlns:a16="http://schemas.microsoft.com/office/drawing/2014/main" id="{A8D97455-0AFF-4B8F-A881-A681684582B1}"/>
              </a:ext>
            </a:extLst>
          </p:cNvPr>
          <p:cNvCxnSpPr>
            <a:stCxn id="29" idx="1"/>
            <a:endCxn id="70" idx="2"/>
          </p:cNvCxnSpPr>
          <p:nvPr/>
        </p:nvCxnSpPr>
        <p:spPr>
          <a:xfrm rot="10800000">
            <a:off x="6133164" y="768257"/>
            <a:ext cx="1643337" cy="25350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Connector: Elbow 168">
            <a:extLst>
              <a:ext uri="{FF2B5EF4-FFF2-40B4-BE49-F238E27FC236}">
                <a16:creationId xmlns:a16="http://schemas.microsoft.com/office/drawing/2014/main" id="{7DE99B37-F245-476A-88F9-CDE51F02F1B0}"/>
              </a:ext>
            </a:extLst>
          </p:cNvPr>
          <p:cNvCxnSpPr>
            <a:cxnSpLocks/>
            <a:stCxn id="30" idx="1"/>
          </p:cNvCxnSpPr>
          <p:nvPr/>
        </p:nvCxnSpPr>
        <p:spPr>
          <a:xfrm rot="10800000">
            <a:off x="7203362" y="1020154"/>
            <a:ext cx="573139" cy="672556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Avrundet rektangel 13">
            <a:extLst>
              <a:ext uri="{FF2B5EF4-FFF2-40B4-BE49-F238E27FC236}">
                <a16:creationId xmlns:a16="http://schemas.microsoft.com/office/drawing/2014/main" id="{736FB3AF-8C99-4177-B4B0-882893E40524}"/>
              </a:ext>
            </a:extLst>
          </p:cNvPr>
          <p:cNvSpPr/>
          <p:nvPr/>
        </p:nvSpPr>
        <p:spPr>
          <a:xfrm>
            <a:off x="5463746" y="2726174"/>
            <a:ext cx="1332000" cy="506776"/>
          </a:xfrm>
          <a:prstGeom prst="roundRect">
            <a:avLst>
              <a:gd name="adj" fmla="val 10187"/>
            </a:avLst>
          </a:prstGeom>
          <a:solidFill>
            <a:srgbClr val="0039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Administrasjon</a:t>
            </a:r>
          </a:p>
        </p:txBody>
      </p:sp>
      <p:sp>
        <p:nvSpPr>
          <p:cNvPr id="76" name="Avrundet rektangel 24">
            <a:extLst>
              <a:ext uri="{FF2B5EF4-FFF2-40B4-BE49-F238E27FC236}">
                <a16:creationId xmlns:a16="http://schemas.microsoft.com/office/drawing/2014/main" id="{5F77C979-0EFB-A945-B9DA-E94D596770D9}"/>
              </a:ext>
            </a:extLst>
          </p:cNvPr>
          <p:cNvSpPr/>
          <p:nvPr/>
        </p:nvSpPr>
        <p:spPr>
          <a:xfrm>
            <a:off x="10347490" y="4959696"/>
            <a:ext cx="1332000" cy="468000"/>
          </a:xfrm>
          <a:prstGeom prst="roundRect">
            <a:avLst/>
          </a:prstGeom>
          <a:solidFill>
            <a:srgbClr val="005E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Skileik</a:t>
            </a:r>
          </a:p>
        </p:txBody>
      </p:sp>
      <p:sp>
        <p:nvSpPr>
          <p:cNvPr id="77" name="Avrundet rektangel 24">
            <a:extLst>
              <a:ext uri="{FF2B5EF4-FFF2-40B4-BE49-F238E27FC236}">
                <a16:creationId xmlns:a16="http://schemas.microsoft.com/office/drawing/2014/main" id="{CE68FBDA-060B-7244-AEDD-9AF00B0DBC1E}"/>
              </a:ext>
            </a:extLst>
          </p:cNvPr>
          <p:cNvSpPr/>
          <p:nvPr/>
        </p:nvSpPr>
        <p:spPr>
          <a:xfrm>
            <a:off x="10347490" y="5669884"/>
            <a:ext cx="1332000" cy="468000"/>
          </a:xfrm>
          <a:prstGeom prst="roundRect">
            <a:avLst/>
          </a:prstGeom>
          <a:solidFill>
            <a:srgbClr val="005E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Allidrett</a:t>
            </a:r>
            <a:endParaRPr lang="nb-NO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9" name="Connector: Elbow 97">
            <a:extLst>
              <a:ext uri="{FF2B5EF4-FFF2-40B4-BE49-F238E27FC236}">
                <a16:creationId xmlns:a16="http://schemas.microsoft.com/office/drawing/2014/main" id="{7CC77F2B-4801-3F43-8DFC-2A30BA75D5AF}"/>
              </a:ext>
            </a:extLst>
          </p:cNvPr>
          <p:cNvCxnSpPr>
            <a:cxnSpLocks/>
            <a:stCxn id="77" idx="3"/>
            <a:endCxn id="76" idx="3"/>
          </p:cNvCxnSpPr>
          <p:nvPr/>
        </p:nvCxnSpPr>
        <p:spPr>
          <a:xfrm flipV="1">
            <a:off x="11679490" y="5193696"/>
            <a:ext cx="12700" cy="710188"/>
          </a:xfrm>
          <a:prstGeom prst="bentConnector3">
            <a:avLst>
              <a:gd name="adj1" fmla="val 180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ctor: Elbow 97">
            <a:extLst>
              <a:ext uri="{FF2B5EF4-FFF2-40B4-BE49-F238E27FC236}">
                <a16:creationId xmlns:a16="http://schemas.microsoft.com/office/drawing/2014/main" id="{95473ED1-BAE3-8D44-B133-35474B30B7CB}"/>
              </a:ext>
            </a:extLst>
          </p:cNvPr>
          <p:cNvCxnSpPr>
            <a:cxnSpLocks/>
            <a:stCxn id="77" idx="3"/>
            <a:endCxn id="66" idx="3"/>
          </p:cNvCxnSpPr>
          <p:nvPr/>
        </p:nvCxnSpPr>
        <p:spPr>
          <a:xfrm flipV="1">
            <a:off x="11679490" y="4483508"/>
            <a:ext cx="12700" cy="1420376"/>
          </a:xfrm>
          <a:prstGeom prst="bentConnector3">
            <a:avLst>
              <a:gd name="adj1" fmla="val 180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nector: Elbow 74">
            <a:extLst>
              <a:ext uri="{FF2B5EF4-FFF2-40B4-BE49-F238E27FC236}">
                <a16:creationId xmlns:a16="http://schemas.microsoft.com/office/drawing/2014/main" id="{C967946E-EDC9-014B-A3D1-6837556B5789}"/>
              </a:ext>
            </a:extLst>
          </p:cNvPr>
          <p:cNvCxnSpPr>
            <a:cxnSpLocks/>
            <a:stCxn id="9" idx="1"/>
            <a:endCxn id="8" idx="1"/>
          </p:cNvCxnSpPr>
          <p:nvPr/>
        </p:nvCxnSpPr>
        <p:spPr>
          <a:xfrm rot="10800000">
            <a:off x="2243942" y="4483508"/>
            <a:ext cx="12700" cy="738946"/>
          </a:xfrm>
          <a:prstGeom prst="bentConnector3">
            <a:avLst>
              <a:gd name="adj1" fmla="val 115610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Bilde 56">
            <a:extLst>
              <a:ext uri="{FF2B5EF4-FFF2-40B4-BE49-F238E27FC236}">
                <a16:creationId xmlns:a16="http://schemas.microsoft.com/office/drawing/2014/main" id="{6024DD95-DD24-8A4E-84BD-53A0F5A82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28" y="68884"/>
            <a:ext cx="3634155" cy="59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854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214025" y="761097"/>
            <a:ext cx="5197963" cy="5893200"/>
          </a:xfrm>
        </p:spPr>
        <p:txBody>
          <a:bodyPr>
            <a:noAutofit/>
          </a:bodyPr>
          <a:lstStyle/>
          <a:p>
            <a:pPr marL="0" indent="0">
              <a:spcBef>
                <a:spcPts val="288"/>
              </a:spcBef>
              <a:buNone/>
              <a:defRPr/>
            </a:pPr>
            <a:endParaRPr lang="nb-NO" sz="1200" b="1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indent="0">
              <a:spcBef>
                <a:spcPts val="288"/>
              </a:spcBef>
              <a:buNone/>
              <a:defRPr/>
            </a:pPr>
            <a:endParaRPr lang="nb-NO" sz="1200" b="1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Hovedstyret: </a:t>
            </a:r>
            <a:endParaRPr lang="nb-NO" sz="1200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Ole Reistad – leder – (velges for 2 år)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Eirik Næsheim Lundblad - Nestleder – (ikke på valg)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Jens E Gade –  Anleggsansvarlig – (velges for 1 år)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Irene Kvamme Jansson– Medlem – (velges for 2 år)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Cecilie Heavens – Medlem – (velges for 2 år)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Truls Mortensen – Medlem – (velges for 2 år)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Alexander Wulff – Varamedlem – (Ny)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Morten Alnes – Varamedlem – (Ny)</a:t>
            </a:r>
          </a:p>
          <a:p>
            <a:pPr marL="0" indent="0">
              <a:spcBef>
                <a:spcPts val="288"/>
              </a:spcBef>
              <a:buNone/>
              <a:defRPr/>
            </a:pPr>
            <a:endParaRPr lang="nb-NO" sz="1200" i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Valgkomite: 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Rolf Ole Jensen – Medlem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Drude Eik Markussen – Medlem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Hanne Kofstadmoen – varamedlem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Stine Børke - Medlem</a:t>
            </a:r>
          </a:p>
          <a:p>
            <a:pPr marL="0" indent="0">
              <a:spcBef>
                <a:spcPts val="288"/>
              </a:spcBef>
              <a:buNone/>
              <a:defRPr/>
            </a:pPr>
            <a:endParaRPr lang="nb-NO" sz="1200" b="1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Kontrollkomite: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Dave Green – Medlem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Trond Bjerge – Medlem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Wenche Valen - Varamedlem</a:t>
            </a:r>
            <a:endParaRPr lang="nb-NO" sz="1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  <a:defRPr/>
            </a:pPr>
            <a:endParaRPr lang="nb-NO" sz="1200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indent="0">
              <a:buNone/>
              <a:defRPr/>
            </a:pPr>
            <a:endParaRPr lang="nb-NO" sz="12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nb-NO" sz="1200" b="1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842644" y="351924"/>
            <a:ext cx="3744416" cy="6154151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endParaRPr lang="nb-NO" sz="1200" b="1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indent="0">
              <a:spcBef>
                <a:spcPts val="288"/>
              </a:spcBef>
              <a:buNone/>
              <a:defRPr/>
            </a:pPr>
            <a:br>
              <a:rPr lang="nb-NO" sz="1200" dirty="0">
                <a:latin typeface="Arial" pitchFamily="34" charset="0"/>
                <a:cs typeface="Arial" pitchFamily="34" charset="0"/>
              </a:rPr>
            </a:br>
            <a:endParaRPr lang="nb-NO" sz="1200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288"/>
              </a:spcBef>
              <a:buNone/>
              <a:defRPr/>
            </a:pPr>
            <a:endParaRPr lang="nb-NO" sz="1200" b="1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Skiheiskomiteen: </a:t>
            </a:r>
            <a:b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</a:b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(konstitueres av hovedstyret)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Eivind </a:t>
            </a:r>
            <a:r>
              <a:rPr lang="nb-NO" sz="1200" dirty="0" err="1">
                <a:latin typeface="Arial" pitchFamily="34" charset="0"/>
                <a:ea typeface="Arial Unicode MS" pitchFamily="34" charset="-128"/>
                <a:cs typeface="Arial" pitchFamily="34" charset="0"/>
              </a:rPr>
              <a:t>Gjerdaker</a:t>
            </a: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– Leder 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Gunnar Holsten – Medlem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Roger Rake – Medlem 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Kristian Gundersen – Prosjekt</a:t>
            </a:r>
          </a:p>
          <a:p>
            <a:pPr marL="0" indent="0">
              <a:spcBef>
                <a:spcPts val="288"/>
              </a:spcBef>
              <a:buNone/>
              <a:defRPr/>
            </a:pPr>
            <a:endParaRPr lang="nb-NO" sz="1200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Banekomite:</a:t>
            </a:r>
            <a:b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</a:b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(konstitueres av hovedstyret)  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Espen Strand – (fotball Jr.)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Kåre Brandvik – (</a:t>
            </a:r>
            <a:r>
              <a:rPr lang="nb-NO" sz="1200" dirty="0" err="1">
                <a:latin typeface="Arial" pitchFamily="34" charset="0"/>
                <a:cs typeface="Arial" pitchFamily="34" charset="0"/>
              </a:rPr>
              <a:t>adm</a:t>
            </a:r>
            <a:r>
              <a:rPr lang="nb-NO" sz="1200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Ingar Bekke – (fotball Sr.)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Marianne Fjelberg – (</a:t>
            </a:r>
            <a:r>
              <a:rPr lang="nb-NO" sz="1200" dirty="0" err="1">
                <a:latin typeface="Arial" pitchFamily="34" charset="0"/>
                <a:cs typeface="Arial" pitchFamily="34" charset="0"/>
              </a:rPr>
              <a:t>adm</a:t>
            </a:r>
            <a:r>
              <a:rPr lang="nb-NO" sz="1200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Jens E Gade – (hovedstyret) prosjektleder</a:t>
            </a:r>
          </a:p>
          <a:p>
            <a:pPr marL="0" indent="0">
              <a:spcBef>
                <a:spcPts val="300"/>
              </a:spcBef>
              <a:buNone/>
              <a:defRPr/>
            </a:pPr>
            <a:endParaRPr lang="nb-NO" sz="1200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300"/>
              </a:spcBef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Hallkomiteen:</a:t>
            </a:r>
            <a:b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</a:b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(konstitueres av hovedstyret)  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Marianne Fjelberg – (</a:t>
            </a:r>
            <a:r>
              <a:rPr lang="nb-NO" sz="1200" dirty="0" err="1">
                <a:latin typeface="Arial" pitchFamily="34" charset="0"/>
                <a:cs typeface="Arial" pitchFamily="34" charset="0"/>
              </a:rPr>
              <a:t>adm</a:t>
            </a:r>
            <a:r>
              <a:rPr lang="nb-NO" sz="1200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Kåre Brandvik – (</a:t>
            </a:r>
            <a:r>
              <a:rPr lang="nb-NO" sz="1200" dirty="0" err="1">
                <a:latin typeface="Arial" pitchFamily="34" charset="0"/>
                <a:cs typeface="Arial" pitchFamily="34" charset="0"/>
              </a:rPr>
              <a:t>adm</a:t>
            </a:r>
            <a:r>
              <a:rPr lang="nb-NO" sz="1200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NN – Basket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NN - Håndball</a:t>
            </a:r>
          </a:p>
          <a:p>
            <a:pPr marL="0" indent="0">
              <a:spcBef>
                <a:spcPts val="300"/>
              </a:spcBef>
              <a:buNone/>
              <a:defRPr/>
            </a:pPr>
            <a:endParaRPr lang="nb-NO" sz="1200" dirty="0"/>
          </a:p>
        </p:txBody>
      </p:sp>
      <p:sp>
        <p:nvSpPr>
          <p:cNvPr id="2" name="TextBox 1"/>
          <p:cNvSpPr txBox="1"/>
          <p:nvPr/>
        </p:nvSpPr>
        <p:spPr>
          <a:xfrm>
            <a:off x="1621529" y="22302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A7DE09AE-D06E-421F-B77B-4BB40A881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28" y="68884"/>
            <a:ext cx="3634155" cy="59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083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3961233" y="815564"/>
            <a:ext cx="3552392" cy="6696744"/>
          </a:xfrm>
        </p:spPr>
        <p:txBody>
          <a:bodyPr>
            <a:noAutofit/>
          </a:bodyPr>
          <a:lstStyle/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Alpint &amp; Freeski: 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Arnt Christian Ødegaard – Leder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Alexander </a:t>
            </a:r>
            <a:r>
              <a:rPr lang="nb-NO" sz="1200" dirty="0" err="1">
                <a:latin typeface="Arial" pitchFamily="34" charset="0"/>
                <a:ea typeface="Arial Unicode MS" pitchFamily="34" charset="-128"/>
                <a:cs typeface="Arial" pitchFamily="34" charset="0"/>
              </a:rPr>
              <a:t>Wefald</a:t>
            </a: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 – Sportslig leder - ny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Truls Mortensen – Økonomi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Mats Hermansson – Medlem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Jan Hjelle – Medlem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Thomas Hassel – Medlem </a:t>
            </a:r>
            <a:r>
              <a:rPr lang="nb-NO" sz="1200" dirty="0" err="1">
                <a:latin typeface="Arial" pitchFamily="34" charset="0"/>
                <a:ea typeface="Arial Unicode MS" pitchFamily="34" charset="-128"/>
                <a:cs typeface="Arial" pitchFamily="34" charset="0"/>
              </a:rPr>
              <a:t>freeski</a:t>
            </a:r>
            <a:endParaRPr lang="nb-NO" sz="1200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>
              <a:spcBef>
                <a:spcPts val="288"/>
              </a:spcBef>
              <a:buNone/>
              <a:defRPr/>
            </a:pPr>
            <a:endParaRPr lang="nb-NO" sz="12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Fotball FYA: 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Espen Strand – Leder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Kjetil Eide – Økonomi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Heine </a:t>
            </a:r>
            <a:r>
              <a:rPr lang="nb-NO" sz="12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Langholz</a:t>
            </a:r>
            <a:r>
              <a:rPr lang="nb-NO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– Medlem - ny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Svein </a:t>
            </a:r>
            <a:r>
              <a:rPr lang="nb-NO" sz="12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Grønnesby</a:t>
            </a:r>
            <a:r>
              <a:rPr lang="nb-NO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– Medlem – ny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Bjarne Jansen – Fiksansvarlig – ny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Shoresh</a:t>
            </a:r>
            <a:r>
              <a:rPr lang="nb-NO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nb-NO" sz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Afnan</a:t>
            </a:r>
            <a:r>
              <a:rPr lang="nb-NO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– varamedlem - ny</a:t>
            </a:r>
            <a:endParaRPr lang="nb-NO" sz="120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0" indent="0">
              <a:spcBef>
                <a:spcPts val="288"/>
              </a:spcBef>
              <a:buNone/>
              <a:defRPr/>
            </a:pPr>
            <a:b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</a:b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Fotball Senior: 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Ingar Bekke – Leder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Administrasjonen – Økonomi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David Hansen – Sportslig ansvarlig</a:t>
            </a:r>
          </a:p>
          <a:p>
            <a:pPr marL="0" indent="0">
              <a:spcBef>
                <a:spcPts val="288"/>
              </a:spcBef>
              <a:buNone/>
              <a:defRPr/>
            </a:pPr>
            <a:endParaRPr lang="nb-NO" sz="1200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Hopp og Kombinert: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(sovende gruppe) 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Lars Vegard Pedersen 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Morten Tonby Opsahl</a:t>
            </a:r>
          </a:p>
          <a:p>
            <a:pPr marL="0" indent="0">
              <a:buNone/>
              <a:defRPr/>
            </a:pPr>
            <a:endParaRPr lang="nb-NO" sz="1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  <a:defRPr/>
            </a:pPr>
            <a:endParaRPr lang="nb-NO" sz="1200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indent="0">
              <a:buNone/>
              <a:defRPr/>
            </a:pPr>
            <a:endParaRPr lang="nb-NO" sz="12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nb-NO" sz="1200" b="1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7660753" y="537410"/>
            <a:ext cx="3949609" cy="6240896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endParaRPr lang="nb-NO" sz="1200" b="1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Langrenn: 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Martin Franing – Medlem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Lindis </a:t>
            </a:r>
            <a:r>
              <a:rPr lang="nb-NO" sz="1200" dirty="0" err="1">
                <a:latin typeface="Arial" pitchFamily="34" charset="0"/>
                <a:cs typeface="Arial" pitchFamily="34" charset="0"/>
              </a:rPr>
              <a:t>Liljevold</a:t>
            </a:r>
            <a:r>
              <a:rPr lang="nb-NO" sz="1200" dirty="0">
                <a:latin typeface="Arial" pitchFamily="34" charset="0"/>
                <a:cs typeface="Arial" pitchFamily="34" charset="0"/>
              </a:rPr>
              <a:t> – Arrangement og kommunikasjon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Karianne Audahl Vik – Arrangement og kommunikasjon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Anna Børsheim Lefdahl - Arrangement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Lars-Erik Eriksen - Sportslig ansvarlig</a:t>
            </a:r>
          </a:p>
          <a:p>
            <a:pPr marL="0" indent="0">
              <a:spcBef>
                <a:spcPts val="288"/>
              </a:spcBef>
              <a:buNone/>
              <a:defRPr/>
            </a:pPr>
            <a:endParaRPr lang="nb-NO" sz="1200" b="1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Basket: 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Tove Heiland – Leder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Liv Ranes – Økonomi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Harald Grevskott – Sportslig ansvarlig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Anders Ås Løberg - Politiattest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Mari Mørkved – Nettsider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Lena Turzer – Arrangement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Christian Holmsen – Gutter 2012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Elin Rugedal Urdshals – Gutter 09/10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Anne Martinsen – Representant Bærum basket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Åsne Hove Øverli – Medlem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Stig Omland – Medlem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Haakon Lømo – Medlem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Ingvild Vik </a:t>
            </a:r>
            <a:r>
              <a:rPr lang="nb-NO" sz="1200" dirty="0" err="1">
                <a:latin typeface="Arial" pitchFamily="34" charset="0"/>
                <a:cs typeface="Arial" pitchFamily="34" charset="0"/>
              </a:rPr>
              <a:t>Aannø</a:t>
            </a:r>
            <a:r>
              <a:rPr lang="nb-NO" sz="1200" dirty="0">
                <a:latin typeface="Arial" pitchFamily="34" charset="0"/>
                <a:cs typeface="Arial" pitchFamily="34" charset="0"/>
              </a:rPr>
              <a:t> – Vara - ny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Stig Hellerud – Vara - ny</a:t>
            </a:r>
            <a:br>
              <a:rPr lang="nb-NO" sz="1200" dirty="0">
                <a:latin typeface="Arial" pitchFamily="34" charset="0"/>
                <a:cs typeface="Arial" pitchFamily="34" charset="0"/>
              </a:rPr>
            </a:br>
            <a:endParaRPr lang="nb-NO" sz="1200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Håndball: 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Jonas Røstad– </a:t>
            </a: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Leder/økonomi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Kristin Fjæra Eng – Medlem - ny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Frank Hammer – Medlem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Iren Lundby – Medlem, politiattest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Ida Sodeland Lie – medlem</a:t>
            </a:r>
            <a:endParaRPr lang="nb-NO" sz="1200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Elisabeth </a:t>
            </a:r>
            <a:r>
              <a:rPr lang="nb-NO" sz="1200" dirty="0" err="1">
                <a:latin typeface="Arial" pitchFamily="34" charset="0"/>
                <a:cs typeface="Arial" pitchFamily="34" charset="0"/>
              </a:rPr>
              <a:t>Troøyen</a:t>
            </a:r>
            <a:r>
              <a:rPr lang="nb-NO" sz="1200" dirty="0">
                <a:latin typeface="Arial" pitchFamily="34" charset="0"/>
                <a:cs typeface="Arial" pitchFamily="34" charset="0"/>
              </a:rPr>
              <a:t> Gundersen – Varamedlem - ny</a:t>
            </a:r>
          </a:p>
          <a:p>
            <a:pPr marL="0" indent="0">
              <a:buNone/>
              <a:defRPr/>
            </a:pPr>
            <a:endParaRPr lang="nb-NO" sz="11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nb-NO" sz="1200" dirty="0"/>
          </a:p>
        </p:txBody>
      </p:sp>
      <p:sp>
        <p:nvSpPr>
          <p:cNvPr id="2" name="TextBox 1"/>
          <p:cNvSpPr txBox="1"/>
          <p:nvPr/>
        </p:nvSpPr>
        <p:spPr>
          <a:xfrm>
            <a:off x="1621529" y="22302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Plassholder for innhold 2"/>
          <p:cNvSpPr txBox="1">
            <a:spLocks/>
          </p:cNvSpPr>
          <p:nvPr/>
        </p:nvSpPr>
        <p:spPr>
          <a:xfrm>
            <a:off x="1006159" y="814658"/>
            <a:ext cx="2609496" cy="49049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nb-NO" sz="1200" b="1" dirty="0">
                <a:latin typeface="Arial" pitchFamily="34" charset="0"/>
                <a:cs typeface="Arial" pitchFamily="34" charset="0"/>
              </a:rPr>
              <a:t>Damegruppa: </a:t>
            </a:r>
          </a:p>
          <a:p>
            <a:pPr marL="0" indent="0"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Liv Normann – Økonomi</a:t>
            </a:r>
          </a:p>
          <a:p>
            <a:pPr marL="0" indent="0"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Solfrid Meek Fotland - Medlem</a:t>
            </a:r>
          </a:p>
          <a:p>
            <a:pPr marL="0" indent="0">
              <a:buNone/>
              <a:defRPr/>
            </a:pPr>
            <a:endParaRPr lang="nb-NO" sz="12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None/>
              <a:defRPr/>
            </a:pPr>
            <a:r>
              <a:rPr lang="nb-NO" sz="1200" b="1" dirty="0">
                <a:latin typeface="Arial" pitchFamily="34" charset="0"/>
                <a:cs typeface="Arial" pitchFamily="34" charset="0"/>
              </a:rPr>
              <a:t>Ellen og Hans </a:t>
            </a:r>
            <a:r>
              <a:rPr lang="nb-NO" sz="1200" b="1" dirty="0" err="1">
                <a:latin typeface="Arial" pitchFamily="34" charset="0"/>
                <a:cs typeface="Arial" pitchFamily="34" charset="0"/>
              </a:rPr>
              <a:t>Guribyfond</a:t>
            </a:r>
            <a:r>
              <a:rPr lang="nb-NO" sz="1200" b="1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Ole Reistad - medlem</a:t>
            </a:r>
          </a:p>
          <a:p>
            <a:pPr marL="0" indent="0"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Liv Normann - medlem </a:t>
            </a:r>
          </a:p>
          <a:p>
            <a:pPr marL="0" indent="0"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Gunnar Næsheim - leder</a:t>
            </a:r>
            <a:b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</a:br>
            <a:endParaRPr lang="nb-NO" sz="1200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indent="0"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Idrettslaget har 1 medlem og </a:t>
            </a:r>
          </a:p>
          <a:p>
            <a:pPr marL="0" indent="0"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1 vare i Stiftelsen Lauvsprett: </a:t>
            </a:r>
          </a:p>
          <a:p>
            <a:pPr marL="0" indent="0"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Hanne Mensner Lerstang – medlem</a:t>
            </a:r>
          </a:p>
          <a:p>
            <a:pPr marL="0" indent="0">
              <a:buNone/>
              <a:defRPr/>
            </a:pPr>
            <a:endParaRPr lang="nb-NO" sz="1200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indent="0"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LIL Kultur, Bredde og Basis, samt LIL ungdom:</a:t>
            </a:r>
            <a:endParaRPr lang="nb-NO" sz="1200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indent="0"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Disse gruppene administreres foreløpig av administrasjonen </a:t>
            </a:r>
          </a:p>
          <a:p>
            <a:pPr marL="0" indent="0">
              <a:buNone/>
              <a:defRPr/>
            </a:pPr>
            <a:endParaRPr lang="nb-NO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EC15F5DA-4D9A-4663-A8B9-B49BF2F92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28" y="68884"/>
            <a:ext cx="3634155" cy="59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61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395D36C380E1A4B95CD7257FDF81BF7" ma:contentTypeVersion="10" ma:contentTypeDescription="Opprett et nytt dokument." ma:contentTypeScope="" ma:versionID="7304dd00b08873ea573d67b63cdba1d3">
  <xsd:schema xmlns:xsd="http://www.w3.org/2001/XMLSchema" xmlns:xs="http://www.w3.org/2001/XMLSchema" xmlns:p="http://schemas.microsoft.com/office/2006/metadata/properties" xmlns:ns2="e6287ac7-88fe-4b99-86bc-5ae4e36baf37" xmlns:ns3="54133af7-3471-4ed7-8292-4983a5cd9ad4" targetNamespace="http://schemas.microsoft.com/office/2006/metadata/properties" ma:root="true" ma:fieldsID="1f428c8f4ecca8ff4538d288c58a0d5f" ns2:_="" ns3:_="">
    <xsd:import namespace="e6287ac7-88fe-4b99-86bc-5ae4e36baf37"/>
    <xsd:import namespace="54133af7-3471-4ed7-8292-4983a5cd9a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EventHashCode" minOccurs="0"/>
                <xsd:element ref="ns2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287ac7-88fe-4b99-86bc-5ae4e36baf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133af7-3471-4ed7-8292-4983a5cd9ad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C1C2441-B79F-4E77-BA01-AD646B8351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6287ac7-88fe-4b99-86bc-5ae4e36baf37"/>
    <ds:schemaRef ds:uri="54133af7-3471-4ed7-8292-4983a5cd9a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C5DE58F-B495-4F9B-A387-AE61BD05C58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86F12FE-55EE-4A06-8607-7934F3E7B0BC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2917</TotalTime>
  <Words>557</Words>
  <Application>Microsoft Office PowerPoint</Application>
  <PresentationFormat>Widescreen</PresentationFormat>
  <Paragraphs>148</Paragraphs>
  <Slides>3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</vt:i4>
      </vt:variant>
    </vt:vector>
  </HeadingPairs>
  <TitlesOfParts>
    <vt:vector size="8" baseType="lpstr">
      <vt:lpstr>Arial</vt:lpstr>
      <vt:lpstr>Arial Unicode MS</vt:lpstr>
      <vt:lpstr>Calibri</vt:lpstr>
      <vt:lpstr>Calibri Light</vt:lpstr>
      <vt:lpstr>Office-tema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Snorre Eide</dc:creator>
  <cp:lastModifiedBy>Marianne Fjelberg</cp:lastModifiedBy>
  <cp:revision>34</cp:revision>
  <dcterms:created xsi:type="dcterms:W3CDTF">2018-01-03T21:06:05Z</dcterms:created>
  <dcterms:modified xsi:type="dcterms:W3CDTF">2021-03-25T12:41:06Z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0x0101008395D36C380E1A4B95CD7257FDF81BF7</vt:lpwstr>
  </property>
</Properties>
</file>