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8" r:id="rId5"/>
    <p:sldId id="261" r:id="rId6"/>
    <p:sldId id="260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5F"/>
    <a:srgbClr val="00397B"/>
    <a:srgbClr val="005E9A"/>
    <a:srgbClr val="FED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CBD6E4-0541-45D8-A40B-6B7D6D0FAF66}" v="2" dt="2020-05-28T16:30:01.4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5" autoAdjust="0"/>
    <p:restoredTop sz="94643"/>
  </p:normalViewPr>
  <p:slideViewPr>
    <p:cSldViewPr snapToGrid="0" snapToObjects="1">
      <p:cViewPr varScale="1">
        <p:scale>
          <a:sx n="114" d="100"/>
          <a:sy n="114" d="100"/>
        </p:scale>
        <p:origin x="5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ne Fjelberg" userId="b849db3e-77ee-499f-8316-b8de12adf14a" providerId="ADAL" clId="{AB614ECC-205B-450A-937D-1E7FDF5F188B}"/>
    <pc:docChg chg="undo custSel delSld modSld">
      <pc:chgData name="Marianne Fjelberg" userId="b849db3e-77ee-499f-8316-b8de12adf14a" providerId="ADAL" clId="{AB614ECC-205B-450A-937D-1E7FDF5F188B}" dt="2019-03-27T18:13:46.712" v="2223" actId="2696"/>
      <pc:docMkLst>
        <pc:docMk/>
      </pc:docMkLst>
      <pc:sldChg chg="modSp del">
        <pc:chgData name="Marianne Fjelberg" userId="b849db3e-77ee-499f-8316-b8de12adf14a" providerId="ADAL" clId="{AB614ECC-205B-450A-937D-1E7FDF5F188B}" dt="2019-03-27T18:13:46.712" v="2223" actId="2696"/>
        <pc:sldMkLst>
          <pc:docMk/>
          <pc:sldMk cId="1827096581" sldId="256"/>
        </pc:sldMkLst>
        <pc:spChg chg="mod">
          <ac:chgData name="Marianne Fjelberg" userId="b849db3e-77ee-499f-8316-b8de12adf14a" providerId="ADAL" clId="{AB614ECC-205B-450A-937D-1E7FDF5F188B}" dt="2019-03-21T13:50:51.149" v="159" actId="20577"/>
          <ac:spMkLst>
            <pc:docMk/>
            <pc:sldMk cId="1827096581" sldId="256"/>
            <ac:spMk id="12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7T16:46:16.694" v="2005" actId="14100"/>
          <ac:spMkLst>
            <pc:docMk/>
            <pc:sldMk cId="1827096581" sldId="256"/>
            <ac:spMk id="13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7T16:46:42.453" v="2007" actId="14100"/>
          <ac:spMkLst>
            <pc:docMk/>
            <pc:sldMk cId="1827096581" sldId="256"/>
            <ac:spMk id="20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1T13:50:18.237" v="122" actId="20577"/>
          <ac:spMkLst>
            <pc:docMk/>
            <pc:sldMk cId="1827096581" sldId="256"/>
            <ac:spMk id="21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1T13:50:29.866" v="136" actId="20577"/>
          <ac:spMkLst>
            <pc:docMk/>
            <pc:sldMk cId="1827096581" sldId="256"/>
            <ac:spMk id="22" creationId="{00000000-0000-0000-0000-000000000000}"/>
          </ac:spMkLst>
        </pc:spChg>
        <pc:cxnChg chg="mod">
          <ac:chgData name="Marianne Fjelberg" userId="b849db3e-77ee-499f-8316-b8de12adf14a" providerId="ADAL" clId="{AB614ECC-205B-450A-937D-1E7FDF5F188B}" dt="2019-03-27T16:46:42.453" v="2007" actId="14100"/>
          <ac:cxnSpMkLst>
            <pc:docMk/>
            <pc:sldMk cId="1827096581" sldId="256"/>
            <ac:cxnSpMk id="82" creationId="{A3873437-DFCA-4D62-990D-3B895EB9154C}"/>
          </ac:cxnSpMkLst>
        </pc:cxnChg>
        <pc:cxnChg chg="mod">
          <ac:chgData name="Marianne Fjelberg" userId="b849db3e-77ee-499f-8316-b8de12adf14a" providerId="ADAL" clId="{AB614ECC-205B-450A-937D-1E7FDF5F188B}" dt="2019-03-27T16:46:16.694" v="2005" actId="14100"/>
          <ac:cxnSpMkLst>
            <pc:docMk/>
            <pc:sldMk cId="1827096581" sldId="256"/>
            <ac:cxnSpMk id="100" creationId="{E18BABF5-39F8-419C-90B1-1E72708300EC}"/>
          </ac:cxnSpMkLst>
        </pc:cxnChg>
      </pc:sldChg>
      <pc:sldChg chg="addSp delSp modSp delAnim">
        <pc:chgData name="Marianne Fjelberg" userId="b849db3e-77ee-499f-8316-b8de12adf14a" providerId="ADAL" clId="{AB614ECC-205B-450A-937D-1E7FDF5F188B}" dt="2019-03-27T17:28:20.790" v="2179" actId="1076"/>
        <pc:sldMkLst>
          <pc:docMk/>
          <pc:sldMk cId="3954854759" sldId="258"/>
        </pc:sldMkLst>
        <pc:spChg chg="mod">
          <ac:chgData name="Marianne Fjelberg" userId="b849db3e-77ee-499f-8316-b8de12adf14a" providerId="ADAL" clId="{AB614ECC-205B-450A-937D-1E7FDF5F188B}" dt="2019-03-27T16:36:28.725" v="1835" actId="20577"/>
          <ac:spMkLst>
            <pc:docMk/>
            <pc:sldMk cId="3954854759" sldId="258"/>
            <ac:spMk id="8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7T17:28:09.024" v="2177" actId="1076"/>
          <ac:spMkLst>
            <pc:docMk/>
            <pc:sldMk cId="3954854759" sldId="258"/>
            <ac:spMk id="11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7T17:28:14.446" v="2178" actId="1076"/>
          <ac:spMkLst>
            <pc:docMk/>
            <pc:sldMk cId="3954854759" sldId="258"/>
            <ac:spMk id="12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7T17:28:20.790" v="2179" actId="1076"/>
          <ac:spMkLst>
            <pc:docMk/>
            <pc:sldMk cId="3954854759" sldId="258"/>
            <ac:spMk id="13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7T17:27:40.323" v="2173" actId="14100"/>
          <ac:spMkLst>
            <pc:docMk/>
            <pc:sldMk cId="3954854759" sldId="258"/>
            <ac:spMk id="20" creationId="{00000000-0000-0000-0000-000000000000}"/>
          </ac:spMkLst>
        </pc:spChg>
        <pc:spChg chg="del">
          <ac:chgData name="Marianne Fjelberg" userId="b849db3e-77ee-499f-8316-b8de12adf14a" providerId="ADAL" clId="{AB614ECC-205B-450A-937D-1E7FDF5F188B}" dt="2019-03-27T16:36:49.372" v="1836" actId="478"/>
          <ac:spMkLst>
            <pc:docMk/>
            <pc:sldMk cId="3954854759" sldId="258"/>
            <ac:spMk id="21" creationId="{00000000-0000-0000-0000-000000000000}"/>
          </ac:spMkLst>
        </pc:spChg>
        <pc:spChg chg="del">
          <ac:chgData name="Marianne Fjelberg" userId="b849db3e-77ee-499f-8316-b8de12adf14a" providerId="ADAL" clId="{AB614ECC-205B-450A-937D-1E7FDF5F188B}" dt="2019-03-27T16:36:57.271" v="1838" actId="478"/>
          <ac:spMkLst>
            <pc:docMk/>
            <pc:sldMk cId="3954854759" sldId="258"/>
            <ac:spMk id="22" creationId="{00000000-0000-0000-0000-000000000000}"/>
          </ac:spMkLst>
        </pc:spChg>
        <pc:spChg chg="del mod">
          <ac:chgData name="Marianne Fjelberg" userId="b849db3e-77ee-499f-8316-b8de12adf14a" providerId="ADAL" clId="{AB614ECC-205B-450A-937D-1E7FDF5F188B}" dt="2019-03-27T16:35:57.335" v="1811" actId="478"/>
          <ac:spMkLst>
            <pc:docMk/>
            <pc:sldMk cId="3954854759" sldId="258"/>
            <ac:spMk id="61" creationId="{8B193FFD-DCD4-244F-B9D5-A9608B27DF71}"/>
          </ac:spMkLst>
        </pc:spChg>
        <pc:spChg chg="del">
          <ac:chgData name="Marianne Fjelberg" userId="b849db3e-77ee-499f-8316-b8de12adf14a" providerId="ADAL" clId="{AB614ECC-205B-450A-937D-1E7FDF5F188B}" dt="2019-03-27T16:36:19.013" v="1829" actId="478"/>
          <ac:spMkLst>
            <pc:docMk/>
            <pc:sldMk cId="3954854759" sldId="258"/>
            <ac:spMk id="62" creationId="{A2BECEB1-3309-5F46-95F7-821740E1F075}"/>
          </ac:spMkLst>
        </pc:spChg>
        <pc:spChg chg="del">
          <ac:chgData name="Marianne Fjelberg" userId="b849db3e-77ee-499f-8316-b8de12adf14a" providerId="ADAL" clId="{AB614ECC-205B-450A-937D-1E7FDF5F188B}" dt="2019-03-27T16:36:52.938" v="1837" actId="478"/>
          <ac:spMkLst>
            <pc:docMk/>
            <pc:sldMk cId="3954854759" sldId="258"/>
            <ac:spMk id="64" creationId="{1272A105-B1B0-794A-9362-F11204AE377D}"/>
          </ac:spMkLst>
        </pc:spChg>
        <pc:spChg chg="del">
          <ac:chgData name="Marianne Fjelberg" userId="b849db3e-77ee-499f-8316-b8de12adf14a" providerId="ADAL" clId="{AB614ECC-205B-450A-937D-1E7FDF5F188B}" dt="2019-03-27T16:36:59.903" v="1839" actId="478"/>
          <ac:spMkLst>
            <pc:docMk/>
            <pc:sldMk cId="3954854759" sldId="258"/>
            <ac:spMk id="69" creationId="{87526524-36E4-F041-B624-484586208AE3}"/>
          </ac:spMkLst>
        </pc:spChg>
        <pc:cxnChg chg="mod">
          <ac:chgData name="Marianne Fjelberg" userId="b849db3e-77ee-499f-8316-b8de12adf14a" providerId="ADAL" clId="{AB614ECC-205B-450A-937D-1E7FDF5F188B}" dt="2019-03-27T17:27:40.323" v="2173" actId="14100"/>
          <ac:cxnSpMkLst>
            <pc:docMk/>
            <pc:sldMk cId="3954854759" sldId="258"/>
            <ac:cxnSpMk id="82" creationId="{A3873437-DFCA-4D62-990D-3B895EB9154C}"/>
          </ac:cxnSpMkLst>
        </pc:cxnChg>
        <pc:cxnChg chg="add del mod">
          <ac:chgData name="Marianne Fjelberg" userId="b849db3e-77ee-499f-8316-b8de12adf14a" providerId="ADAL" clId="{AB614ECC-205B-450A-937D-1E7FDF5F188B}" dt="2019-03-27T16:39:13.431" v="1858" actId="478"/>
          <ac:cxnSpMkLst>
            <pc:docMk/>
            <pc:sldMk cId="3954854759" sldId="258"/>
            <ac:cxnSpMk id="85" creationId="{9FCA4702-EBD7-4346-B4D9-DBEC5D9DC8FA}"/>
          </ac:cxnSpMkLst>
        </pc:cxnChg>
        <pc:cxnChg chg="add del mod">
          <ac:chgData name="Marianne Fjelberg" userId="b849db3e-77ee-499f-8316-b8de12adf14a" providerId="ADAL" clId="{AB614ECC-205B-450A-937D-1E7FDF5F188B}" dt="2019-03-27T16:39:11.712" v="1857" actId="478"/>
          <ac:cxnSpMkLst>
            <pc:docMk/>
            <pc:sldMk cId="3954854759" sldId="258"/>
            <ac:cxnSpMk id="87" creationId="{EEF67E4A-18DE-4403-A62B-5C72C7D62E34}"/>
          </ac:cxnSpMkLst>
        </pc:cxnChg>
        <pc:cxnChg chg="mod">
          <ac:chgData name="Marianne Fjelberg" userId="b849db3e-77ee-499f-8316-b8de12adf14a" providerId="ADAL" clId="{AB614ECC-205B-450A-937D-1E7FDF5F188B}" dt="2019-03-27T16:44:48.655" v="1979" actId="1036"/>
          <ac:cxnSpMkLst>
            <pc:docMk/>
            <pc:sldMk cId="3954854759" sldId="258"/>
            <ac:cxnSpMk id="100" creationId="{E18BABF5-39F8-419C-90B1-1E72708300EC}"/>
          </ac:cxnSpMkLst>
        </pc:cxnChg>
        <pc:cxnChg chg="add del mod">
          <ac:chgData name="Marianne Fjelberg" userId="b849db3e-77ee-499f-8316-b8de12adf14a" providerId="ADAL" clId="{AB614ECC-205B-450A-937D-1E7FDF5F188B}" dt="2019-03-27T17:26:20.562" v="2140" actId="478"/>
          <ac:cxnSpMkLst>
            <pc:docMk/>
            <pc:sldMk cId="3954854759" sldId="258"/>
            <ac:cxnSpMk id="102" creationId="{6A846BEB-0F0B-4786-A03C-57DEC7280F4C}"/>
          </ac:cxnSpMkLst>
        </pc:cxnChg>
        <pc:cxnChg chg="add del mod">
          <ac:chgData name="Marianne Fjelberg" userId="b849db3e-77ee-499f-8316-b8de12adf14a" providerId="ADAL" clId="{AB614ECC-205B-450A-937D-1E7FDF5F188B}" dt="2019-03-27T17:25:54.819" v="2138" actId="478"/>
          <ac:cxnSpMkLst>
            <pc:docMk/>
            <pc:sldMk cId="3954854759" sldId="258"/>
            <ac:cxnSpMk id="104" creationId="{3179AE1E-CA17-4072-A716-F11BCE9D0F8E}"/>
          </ac:cxnSpMkLst>
        </pc:cxnChg>
        <pc:cxnChg chg="del mod">
          <ac:chgData name="Marianne Fjelberg" userId="b849db3e-77ee-499f-8316-b8de12adf14a" providerId="ADAL" clId="{AB614ECC-205B-450A-937D-1E7FDF5F188B}" dt="2019-03-27T17:25:47.935" v="2136" actId="478"/>
          <ac:cxnSpMkLst>
            <pc:docMk/>
            <pc:sldMk cId="3954854759" sldId="258"/>
            <ac:cxnSpMk id="133" creationId="{DDA700CF-6DD8-4D1E-A6E3-899FDA1845A9}"/>
          </ac:cxnSpMkLst>
        </pc:cxnChg>
      </pc:sldChg>
      <pc:sldChg chg="modSp">
        <pc:chgData name="Marianne Fjelberg" userId="b849db3e-77ee-499f-8316-b8de12adf14a" providerId="ADAL" clId="{AB614ECC-205B-450A-937D-1E7FDF5F188B}" dt="2019-03-27T18:13:17.946" v="2222" actId="20577"/>
        <pc:sldMkLst>
          <pc:docMk/>
          <pc:sldMk cId="58861615" sldId="260"/>
        </pc:sldMkLst>
        <pc:spChg chg="mod">
          <ac:chgData name="Marianne Fjelberg" userId="b849db3e-77ee-499f-8316-b8de12adf14a" providerId="ADAL" clId="{AB614ECC-205B-450A-937D-1E7FDF5F188B}" dt="2019-03-27T16:49:47.072" v="2010" actId="20577"/>
          <ac:spMkLst>
            <pc:docMk/>
            <pc:sldMk cId="58861615" sldId="260"/>
            <ac:spMk id="3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7T16:59:00.927" v="2128" actId="20577"/>
          <ac:spMkLst>
            <pc:docMk/>
            <pc:sldMk cId="58861615" sldId="260"/>
            <ac:spMk id="4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7T18:13:17.946" v="2222" actId="20577"/>
          <ac:spMkLst>
            <pc:docMk/>
            <pc:sldMk cId="58861615" sldId="260"/>
            <ac:spMk id="6" creationId="{00000000-0000-0000-0000-000000000000}"/>
          </ac:spMkLst>
        </pc:spChg>
      </pc:sldChg>
      <pc:sldChg chg="modSp">
        <pc:chgData name="Marianne Fjelberg" userId="b849db3e-77ee-499f-8316-b8de12adf14a" providerId="ADAL" clId="{AB614ECC-205B-450A-937D-1E7FDF5F188B}" dt="2019-03-26T09:07:12.012" v="1720" actId="20577"/>
        <pc:sldMkLst>
          <pc:docMk/>
          <pc:sldMk cId="2556083097" sldId="261"/>
        </pc:sldMkLst>
        <pc:spChg chg="mod">
          <ac:chgData name="Marianne Fjelberg" userId="b849db3e-77ee-499f-8316-b8de12adf14a" providerId="ADAL" clId="{AB614ECC-205B-450A-937D-1E7FDF5F188B}" dt="2019-03-26T09:07:12.012" v="1720" actId="20577"/>
          <ac:spMkLst>
            <pc:docMk/>
            <pc:sldMk cId="2556083097" sldId="261"/>
            <ac:spMk id="3" creationId="{00000000-0000-0000-0000-000000000000}"/>
          </ac:spMkLst>
        </pc:spChg>
        <pc:spChg chg="mod">
          <ac:chgData name="Marianne Fjelberg" userId="b849db3e-77ee-499f-8316-b8de12adf14a" providerId="ADAL" clId="{AB614ECC-205B-450A-937D-1E7FDF5F188B}" dt="2019-03-21T19:48:13.217" v="1252" actId="20577"/>
          <ac:spMkLst>
            <pc:docMk/>
            <pc:sldMk cId="2556083097" sldId="261"/>
            <ac:spMk id="4" creationId="{00000000-0000-0000-0000-000000000000}"/>
          </ac:spMkLst>
        </pc:spChg>
      </pc:sldChg>
    </pc:docChg>
  </pc:docChgLst>
  <pc:docChgLst>
    <pc:chgData name="Marianne Fjelberg" userId="b849db3e-77ee-499f-8316-b8de12adf14a" providerId="ADAL" clId="{D6CBD6E4-0541-45D8-A40B-6B7D6D0FAF66}"/>
    <pc:docChg chg="custSel modSld">
      <pc:chgData name="Marianne Fjelberg" userId="b849db3e-77ee-499f-8316-b8de12adf14a" providerId="ADAL" clId="{D6CBD6E4-0541-45D8-A40B-6B7D6D0FAF66}" dt="2020-06-11T09:23:59.254" v="951" actId="20577"/>
      <pc:docMkLst>
        <pc:docMk/>
      </pc:docMkLst>
      <pc:sldChg chg="modSp mod">
        <pc:chgData name="Marianne Fjelberg" userId="b849db3e-77ee-499f-8316-b8de12adf14a" providerId="ADAL" clId="{D6CBD6E4-0541-45D8-A40B-6B7D6D0FAF66}" dt="2020-06-03T15:20:09.408" v="902" actId="20577"/>
        <pc:sldMkLst>
          <pc:docMk/>
          <pc:sldMk cId="58861615" sldId="260"/>
        </pc:sldMkLst>
        <pc:spChg chg="mod">
          <ac:chgData name="Marianne Fjelberg" userId="b849db3e-77ee-499f-8316-b8de12adf14a" providerId="ADAL" clId="{D6CBD6E4-0541-45D8-A40B-6B7D6D0FAF66}" dt="2020-06-03T14:20:32.370" v="844" actId="20577"/>
          <ac:spMkLst>
            <pc:docMk/>
            <pc:sldMk cId="58861615" sldId="260"/>
            <ac:spMk id="3" creationId="{00000000-0000-0000-0000-000000000000}"/>
          </ac:spMkLst>
        </pc:spChg>
        <pc:spChg chg="mod">
          <ac:chgData name="Marianne Fjelberg" userId="b849db3e-77ee-499f-8316-b8de12adf14a" providerId="ADAL" clId="{D6CBD6E4-0541-45D8-A40B-6B7D6D0FAF66}" dt="2020-06-03T14:21:43.528" v="901" actId="20577"/>
          <ac:spMkLst>
            <pc:docMk/>
            <pc:sldMk cId="58861615" sldId="260"/>
            <ac:spMk id="4" creationId="{00000000-0000-0000-0000-000000000000}"/>
          </ac:spMkLst>
        </pc:spChg>
        <pc:spChg chg="mod">
          <ac:chgData name="Marianne Fjelberg" userId="b849db3e-77ee-499f-8316-b8de12adf14a" providerId="ADAL" clId="{D6CBD6E4-0541-45D8-A40B-6B7D6D0FAF66}" dt="2020-06-03T15:20:09.408" v="902" actId="20577"/>
          <ac:spMkLst>
            <pc:docMk/>
            <pc:sldMk cId="58861615" sldId="260"/>
            <ac:spMk id="6" creationId="{00000000-0000-0000-0000-000000000000}"/>
          </ac:spMkLst>
        </pc:spChg>
      </pc:sldChg>
      <pc:sldChg chg="modSp mod">
        <pc:chgData name="Marianne Fjelberg" userId="b849db3e-77ee-499f-8316-b8de12adf14a" providerId="ADAL" clId="{D6CBD6E4-0541-45D8-A40B-6B7D6D0FAF66}" dt="2020-06-11T09:23:59.254" v="951" actId="20577"/>
        <pc:sldMkLst>
          <pc:docMk/>
          <pc:sldMk cId="2556083097" sldId="261"/>
        </pc:sldMkLst>
        <pc:spChg chg="mod">
          <ac:chgData name="Marianne Fjelberg" userId="b849db3e-77ee-499f-8316-b8de12adf14a" providerId="ADAL" clId="{D6CBD6E4-0541-45D8-A40B-6B7D6D0FAF66}" dt="2020-06-11T09:23:59.254" v="951" actId="20577"/>
          <ac:spMkLst>
            <pc:docMk/>
            <pc:sldMk cId="2556083097" sldId="261"/>
            <ac:spMk id="3" creationId="{00000000-0000-0000-0000-000000000000}"/>
          </ac:spMkLst>
        </pc:spChg>
        <pc:spChg chg="mod">
          <ac:chgData name="Marianne Fjelberg" userId="b849db3e-77ee-499f-8316-b8de12adf14a" providerId="ADAL" clId="{D6CBD6E4-0541-45D8-A40B-6B7D6D0FAF66}" dt="2020-06-10T15:49:32.968" v="925" actId="20577"/>
          <ac:spMkLst>
            <pc:docMk/>
            <pc:sldMk cId="2556083097" sldId="261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4614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482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4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621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55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6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3006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154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0831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22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739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6B040-39A9-A14C-904C-4F4A9B117197}" type="datetimeFigureOut">
              <a:t>11.06.2020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BBABF-B142-0C4C-A312-FDA0FBE39D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72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3843289" y="4249508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Håndball</a:t>
            </a:r>
          </a:p>
        </p:txBody>
      </p:sp>
      <p:sp>
        <p:nvSpPr>
          <p:cNvPr id="5" name="Avrundet rektangel 4"/>
          <p:cNvSpPr/>
          <p:nvPr/>
        </p:nvSpPr>
        <p:spPr>
          <a:xfrm>
            <a:off x="650468" y="3527414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Fotball senior</a:t>
            </a:r>
          </a:p>
        </p:txBody>
      </p:sp>
      <p:sp>
        <p:nvSpPr>
          <p:cNvPr id="6" name="Avrundet rektangel 5"/>
          <p:cNvSpPr/>
          <p:nvPr/>
        </p:nvSpPr>
        <p:spPr>
          <a:xfrm>
            <a:off x="650468" y="4249508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Fotball Yngres Avdeling</a:t>
            </a:r>
          </a:p>
        </p:txBody>
      </p:sp>
      <p:sp>
        <p:nvSpPr>
          <p:cNvPr id="7" name="Avrundet rektangel 6"/>
          <p:cNvSpPr/>
          <p:nvPr/>
        </p:nvSpPr>
        <p:spPr>
          <a:xfrm>
            <a:off x="2243942" y="3527414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Langrenn</a:t>
            </a:r>
          </a:p>
        </p:txBody>
      </p:sp>
      <p:sp>
        <p:nvSpPr>
          <p:cNvPr id="8" name="Avrundet rektangel 7"/>
          <p:cNvSpPr/>
          <p:nvPr/>
        </p:nvSpPr>
        <p:spPr>
          <a:xfrm>
            <a:off x="2243942" y="4249508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Alpin &amp; </a:t>
            </a:r>
            <a:r>
              <a:rPr lang="nb-NO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Freeski</a:t>
            </a:r>
            <a:endParaRPr lang="nb-NO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vrundet rektangel 8"/>
          <p:cNvSpPr/>
          <p:nvPr/>
        </p:nvSpPr>
        <p:spPr>
          <a:xfrm>
            <a:off x="2243942" y="4988454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Hopp &amp; kombinert</a:t>
            </a:r>
          </a:p>
        </p:txBody>
      </p:sp>
      <p:sp>
        <p:nvSpPr>
          <p:cNvPr id="10" name="Avrundet rektangel 9"/>
          <p:cNvSpPr/>
          <p:nvPr/>
        </p:nvSpPr>
        <p:spPr>
          <a:xfrm>
            <a:off x="3843289" y="3527414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Basketball</a:t>
            </a:r>
          </a:p>
        </p:txBody>
      </p:sp>
      <p:sp>
        <p:nvSpPr>
          <p:cNvPr id="11" name="Avrundet rektangel 10"/>
          <p:cNvSpPr/>
          <p:nvPr/>
        </p:nvSpPr>
        <p:spPr>
          <a:xfrm>
            <a:off x="5430000" y="4953260"/>
            <a:ext cx="1332000" cy="46800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Damegruppa</a:t>
            </a:r>
          </a:p>
        </p:txBody>
      </p:sp>
      <p:sp>
        <p:nvSpPr>
          <p:cNvPr id="12" name="Avrundet rektangel 11"/>
          <p:cNvSpPr/>
          <p:nvPr/>
        </p:nvSpPr>
        <p:spPr>
          <a:xfrm>
            <a:off x="5453882" y="4245622"/>
            <a:ext cx="1312272" cy="433191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 Bredde og basis</a:t>
            </a:r>
          </a:p>
        </p:txBody>
      </p:sp>
      <p:sp>
        <p:nvSpPr>
          <p:cNvPr id="13" name="Avrundet rektangel 12"/>
          <p:cNvSpPr/>
          <p:nvPr/>
        </p:nvSpPr>
        <p:spPr>
          <a:xfrm>
            <a:off x="5477024" y="3539479"/>
            <a:ext cx="1332000" cy="443760"/>
          </a:xfrm>
          <a:prstGeom prst="roundRect">
            <a:avLst/>
          </a:prstGeom>
          <a:solidFill>
            <a:srgbClr val="FEDF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 Ungdom</a:t>
            </a:r>
          </a:p>
        </p:txBody>
      </p:sp>
      <p:sp>
        <p:nvSpPr>
          <p:cNvPr id="14" name="Avrundet rektangel 13"/>
          <p:cNvSpPr/>
          <p:nvPr/>
        </p:nvSpPr>
        <p:spPr>
          <a:xfrm>
            <a:off x="5470580" y="2056356"/>
            <a:ext cx="1325166" cy="506776"/>
          </a:xfrm>
          <a:prstGeom prst="roundRect">
            <a:avLst>
              <a:gd name="adj" fmla="val 12471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Daglig leder</a:t>
            </a:r>
          </a:p>
        </p:txBody>
      </p:sp>
      <p:sp>
        <p:nvSpPr>
          <p:cNvPr id="15" name="TekstSylinder 14"/>
          <p:cNvSpPr txBox="1"/>
          <p:nvPr/>
        </p:nvSpPr>
        <p:spPr>
          <a:xfrm>
            <a:off x="828733" y="6264280"/>
            <a:ext cx="7697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Fotball</a:t>
            </a:r>
          </a:p>
        </p:txBody>
      </p:sp>
      <p:sp>
        <p:nvSpPr>
          <p:cNvPr id="16" name="TekstSylinder 15"/>
          <p:cNvSpPr txBox="1"/>
          <p:nvPr/>
        </p:nvSpPr>
        <p:spPr>
          <a:xfrm>
            <a:off x="2484497" y="6264279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Skiidrett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3980598" y="6273821"/>
            <a:ext cx="960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Hallidrett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5578642" y="6273821"/>
            <a:ext cx="12490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Breddeidrett</a:t>
            </a:r>
          </a:p>
        </p:txBody>
      </p:sp>
      <p:sp>
        <p:nvSpPr>
          <p:cNvPr id="19" name="TekstSylinder 18"/>
          <p:cNvSpPr txBox="1"/>
          <p:nvPr/>
        </p:nvSpPr>
        <p:spPr>
          <a:xfrm>
            <a:off x="7436397" y="6268249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Kultur</a:t>
            </a:r>
          </a:p>
        </p:txBody>
      </p:sp>
      <p:sp>
        <p:nvSpPr>
          <p:cNvPr id="20" name="Avrundet rektangel 19"/>
          <p:cNvSpPr/>
          <p:nvPr/>
        </p:nvSpPr>
        <p:spPr>
          <a:xfrm>
            <a:off x="7020104" y="3527414"/>
            <a:ext cx="1419607" cy="468000"/>
          </a:xfrm>
          <a:prstGeom prst="roundRect">
            <a:avLst/>
          </a:prstGeom>
          <a:solidFill>
            <a:srgbClr val="00A2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 Kultur</a:t>
            </a:r>
          </a:p>
          <a:p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b-NO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vrundet rektangel 24"/>
          <p:cNvSpPr/>
          <p:nvPr/>
        </p:nvSpPr>
        <p:spPr>
          <a:xfrm>
            <a:off x="8771404" y="3527414"/>
            <a:ext cx="1332000" cy="468000"/>
          </a:xfrm>
          <a:prstGeom prst="roundRect">
            <a:avLst/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Heisstyret</a:t>
            </a:r>
          </a:p>
        </p:txBody>
      </p:sp>
      <p:sp>
        <p:nvSpPr>
          <p:cNvPr id="26" name="Avrundet rektangel 25"/>
          <p:cNvSpPr/>
          <p:nvPr/>
        </p:nvSpPr>
        <p:spPr>
          <a:xfrm>
            <a:off x="8771404" y="4249508"/>
            <a:ext cx="1332000" cy="468000"/>
          </a:xfrm>
          <a:prstGeom prst="roundRect">
            <a:avLst/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Banekomitèen</a:t>
            </a:r>
          </a:p>
        </p:txBody>
      </p:sp>
      <p:sp>
        <p:nvSpPr>
          <p:cNvPr id="27" name="Avrundet rektangel 26"/>
          <p:cNvSpPr/>
          <p:nvPr/>
        </p:nvSpPr>
        <p:spPr>
          <a:xfrm>
            <a:off x="8771404" y="4988454"/>
            <a:ext cx="1332000" cy="468000"/>
          </a:xfrm>
          <a:prstGeom prst="roundRect">
            <a:avLst/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Hallstyret</a:t>
            </a:r>
          </a:p>
        </p:txBody>
      </p:sp>
      <p:sp>
        <p:nvSpPr>
          <p:cNvPr id="28" name="Avrundet rektangel 27"/>
          <p:cNvSpPr/>
          <p:nvPr/>
        </p:nvSpPr>
        <p:spPr>
          <a:xfrm>
            <a:off x="3068383" y="768256"/>
            <a:ext cx="1332000" cy="506776"/>
          </a:xfrm>
          <a:prstGeom prst="roundRect">
            <a:avLst>
              <a:gd name="adj" fmla="val 8275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Valgkomite</a:t>
            </a:r>
          </a:p>
        </p:txBody>
      </p:sp>
      <p:sp>
        <p:nvSpPr>
          <p:cNvPr id="29" name="Avrundet rektangel 28"/>
          <p:cNvSpPr/>
          <p:nvPr/>
        </p:nvSpPr>
        <p:spPr>
          <a:xfrm>
            <a:off x="7776500" y="768377"/>
            <a:ext cx="1331999" cy="506776"/>
          </a:xfrm>
          <a:prstGeom prst="roundRect">
            <a:avLst>
              <a:gd name="adj" fmla="val 8275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Kontrollkomite</a:t>
            </a:r>
          </a:p>
        </p:txBody>
      </p:sp>
      <p:sp>
        <p:nvSpPr>
          <p:cNvPr id="30" name="Avrundet rektangel 29"/>
          <p:cNvSpPr/>
          <p:nvPr/>
        </p:nvSpPr>
        <p:spPr>
          <a:xfrm>
            <a:off x="7776500" y="1439322"/>
            <a:ext cx="1332000" cy="506776"/>
          </a:xfrm>
          <a:prstGeom prst="roundRect">
            <a:avLst>
              <a:gd name="adj" fmla="val 10373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Revisor</a:t>
            </a:r>
          </a:p>
        </p:txBody>
      </p:sp>
      <p:sp>
        <p:nvSpPr>
          <p:cNvPr id="63" name="TekstSylinder 18">
            <a:extLst>
              <a:ext uri="{FF2B5EF4-FFF2-40B4-BE49-F238E27FC236}">
                <a16:creationId xmlns:a16="http://schemas.microsoft.com/office/drawing/2014/main" id="{D1BEFFDA-4DBA-4360-BD7B-45A97EBCF0B3}"/>
              </a:ext>
            </a:extLst>
          </p:cNvPr>
          <p:cNvSpPr txBox="1"/>
          <p:nvPr/>
        </p:nvSpPr>
        <p:spPr>
          <a:xfrm>
            <a:off x="8953313" y="6268249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Anlegg</a:t>
            </a:r>
          </a:p>
        </p:txBody>
      </p:sp>
      <p:sp>
        <p:nvSpPr>
          <p:cNvPr id="65" name="Avrundet rektangel 24">
            <a:extLst>
              <a:ext uri="{FF2B5EF4-FFF2-40B4-BE49-F238E27FC236}">
                <a16:creationId xmlns:a16="http://schemas.microsoft.com/office/drawing/2014/main" id="{B41B0CA0-3D2A-4D36-8D85-665FEE571B5B}"/>
              </a:ext>
            </a:extLst>
          </p:cNvPr>
          <p:cNvSpPr/>
          <p:nvPr/>
        </p:nvSpPr>
        <p:spPr>
          <a:xfrm>
            <a:off x="10347490" y="3527414"/>
            <a:ext cx="1332000" cy="468000"/>
          </a:xfrm>
          <a:prstGeom prst="roundRect">
            <a:avLst/>
          </a:prstGeom>
          <a:solidFill>
            <a:srgbClr val="005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Skiskolen</a:t>
            </a:r>
          </a:p>
        </p:txBody>
      </p:sp>
      <p:sp>
        <p:nvSpPr>
          <p:cNvPr id="66" name="Avrundet rektangel 24">
            <a:extLst>
              <a:ext uri="{FF2B5EF4-FFF2-40B4-BE49-F238E27FC236}">
                <a16:creationId xmlns:a16="http://schemas.microsoft.com/office/drawing/2014/main" id="{BC72A4C9-5E3F-4903-96F1-EFA9E5C63CA4}"/>
              </a:ext>
            </a:extLst>
          </p:cNvPr>
          <p:cNvSpPr/>
          <p:nvPr/>
        </p:nvSpPr>
        <p:spPr>
          <a:xfrm>
            <a:off x="10347490" y="4249508"/>
            <a:ext cx="1332000" cy="468000"/>
          </a:xfrm>
          <a:prstGeom prst="roundRect">
            <a:avLst/>
          </a:prstGeom>
          <a:solidFill>
            <a:srgbClr val="005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Fotball-akademiet</a:t>
            </a:r>
          </a:p>
        </p:txBody>
      </p:sp>
      <p:sp>
        <p:nvSpPr>
          <p:cNvPr id="67" name="TekstSylinder 18">
            <a:extLst>
              <a:ext uri="{FF2B5EF4-FFF2-40B4-BE49-F238E27FC236}">
                <a16:creationId xmlns:a16="http://schemas.microsoft.com/office/drawing/2014/main" id="{AFA7B6BC-6AB4-4350-B7E3-E0A0F817800F}"/>
              </a:ext>
            </a:extLst>
          </p:cNvPr>
          <p:cNvSpPr txBox="1"/>
          <p:nvPr/>
        </p:nvSpPr>
        <p:spPr>
          <a:xfrm>
            <a:off x="10659345" y="6268249"/>
            <a:ext cx="7328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Skoler</a:t>
            </a:r>
          </a:p>
        </p:txBody>
      </p:sp>
      <p:sp>
        <p:nvSpPr>
          <p:cNvPr id="70" name="Avrundet rektangel 22">
            <a:extLst>
              <a:ext uri="{FF2B5EF4-FFF2-40B4-BE49-F238E27FC236}">
                <a16:creationId xmlns:a16="http://schemas.microsoft.com/office/drawing/2014/main" id="{E0604EC6-3DC5-475D-869A-390CCC171A69}"/>
              </a:ext>
            </a:extLst>
          </p:cNvPr>
          <p:cNvSpPr/>
          <p:nvPr/>
        </p:nvSpPr>
        <p:spPr>
          <a:xfrm>
            <a:off x="5470580" y="257419"/>
            <a:ext cx="1325166" cy="510838"/>
          </a:xfrm>
          <a:prstGeom prst="roundRect">
            <a:avLst>
              <a:gd name="adj" fmla="val 8073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Årsmøte</a:t>
            </a:r>
          </a:p>
        </p:txBody>
      </p: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53FFF657-ED68-462A-8182-4F71D7395EEE}"/>
              </a:ext>
            </a:extLst>
          </p:cNvPr>
          <p:cNvCxnSpPr>
            <a:stCxn id="6" idx="1"/>
            <a:endCxn id="14" idx="2"/>
          </p:cNvCxnSpPr>
          <p:nvPr/>
        </p:nvCxnSpPr>
        <p:spPr>
          <a:xfrm rot="10800000" flipH="1">
            <a:off x="650467" y="2563132"/>
            <a:ext cx="5482695" cy="1920376"/>
          </a:xfrm>
          <a:prstGeom prst="bentConnector4">
            <a:avLst>
              <a:gd name="adj1" fmla="val -2542"/>
              <a:gd name="adj2" fmla="val 56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AB8D76E2-4FC6-4C8C-A6AC-E741F036B77E}"/>
              </a:ext>
            </a:extLst>
          </p:cNvPr>
          <p:cNvCxnSpPr>
            <a:stCxn id="7" idx="1"/>
            <a:endCxn id="14" idx="2"/>
          </p:cNvCxnSpPr>
          <p:nvPr/>
        </p:nvCxnSpPr>
        <p:spPr>
          <a:xfrm rot="10800000" flipH="1">
            <a:off x="2243941" y="2563132"/>
            <a:ext cx="3889221" cy="1198282"/>
          </a:xfrm>
          <a:prstGeom prst="bentConnector4">
            <a:avLst>
              <a:gd name="adj1" fmla="val -3470"/>
              <a:gd name="adj2" fmla="val 298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5A619043-C43A-425D-B268-EEA04AA7F013}"/>
              </a:ext>
            </a:extLst>
          </p:cNvPr>
          <p:cNvCxnSpPr>
            <a:stCxn id="8" idx="1"/>
            <a:endCxn id="14" idx="2"/>
          </p:cNvCxnSpPr>
          <p:nvPr/>
        </p:nvCxnSpPr>
        <p:spPr>
          <a:xfrm rot="10800000" flipH="1">
            <a:off x="2243941" y="2563132"/>
            <a:ext cx="3889221" cy="1920376"/>
          </a:xfrm>
          <a:prstGeom prst="bentConnector4">
            <a:avLst>
              <a:gd name="adj1" fmla="val -3470"/>
              <a:gd name="adj2" fmla="val 56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35857666-386F-44FC-A7D5-6C3FBA42660F}"/>
              </a:ext>
            </a:extLst>
          </p:cNvPr>
          <p:cNvCxnSpPr>
            <a:stCxn id="10" idx="1"/>
            <a:endCxn id="14" idx="2"/>
          </p:cNvCxnSpPr>
          <p:nvPr/>
        </p:nvCxnSpPr>
        <p:spPr>
          <a:xfrm rot="10800000" flipH="1">
            <a:off x="3843289" y="2563132"/>
            <a:ext cx="2289874" cy="1198282"/>
          </a:xfrm>
          <a:prstGeom prst="bentConnector4">
            <a:avLst>
              <a:gd name="adj1" fmla="val -7321"/>
              <a:gd name="adj2" fmla="val 298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75C35C78-97F5-4B3B-AB0D-7E280ED23FB3}"/>
              </a:ext>
            </a:extLst>
          </p:cNvPr>
          <p:cNvCxnSpPr>
            <a:stCxn id="4" idx="1"/>
            <a:endCxn id="14" idx="2"/>
          </p:cNvCxnSpPr>
          <p:nvPr/>
        </p:nvCxnSpPr>
        <p:spPr>
          <a:xfrm rot="10800000" flipH="1">
            <a:off x="3843289" y="2563132"/>
            <a:ext cx="2289874" cy="1920376"/>
          </a:xfrm>
          <a:prstGeom prst="bentConnector4">
            <a:avLst>
              <a:gd name="adj1" fmla="val -7321"/>
              <a:gd name="adj2" fmla="val 56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A3873437-DFCA-4D62-990D-3B895EB9154C}"/>
              </a:ext>
            </a:extLst>
          </p:cNvPr>
          <p:cNvCxnSpPr>
            <a:cxnSpLocks/>
            <a:stCxn id="20" idx="3"/>
            <a:endCxn id="14" idx="2"/>
          </p:cNvCxnSpPr>
          <p:nvPr/>
        </p:nvCxnSpPr>
        <p:spPr>
          <a:xfrm flipH="1" flipV="1">
            <a:off x="6133163" y="2563132"/>
            <a:ext cx="2306548" cy="1198282"/>
          </a:xfrm>
          <a:prstGeom prst="bentConnector4">
            <a:avLst>
              <a:gd name="adj1" fmla="val -9911"/>
              <a:gd name="adj2" fmla="val 597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A815ED75-1E07-4981-B22C-F31DAF4280F6}"/>
              </a:ext>
            </a:extLst>
          </p:cNvPr>
          <p:cNvCxnSpPr>
            <a:stCxn id="25" idx="3"/>
            <a:endCxn id="14" idx="2"/>
          </p:cNvCxnSpPr>
          <p:nvPr/>
        </p:nvCxnSpPr>
        <p:spPr>
          <a:xfrm flipH="1" flipV="1">
            <a:off x="6133163" y="2563132"/>
            <a:ext cx="3970241" cy="1198282"/>
          </a:xfrm>
          <a:prstGeom prst="bentConnector4">
            <a:avLst>
              <a:gd name="adj1" fmla="val -2687"/>
              <a:gd name="adj2" fmla="val 298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02C6EA59-631B-4EC3-B266-DA5629DA308B}"/>
              </a:ext>
            </a:extLst>
          </p:cNvPr>
          <p:cNvCxnSpPr>
            <a:stCxn id="26" idx="3"/>
            <a:endCxn id="14" idx="2"/>
          </p:cNvCxnSpPr>
          <p:nvPr/>
        </p:nvCxnSpPr>
        <p:spPr>
          <a:xfrm flipH="1" flipV="1">
            <a:off x="6133163" y="2563132"/>
            <a:ext cx="3970241" cy="1920376"/>
          </a:xfrm>
          <a:prstGeom prst="bentConnector4">
            <a:avLst>
              <a:gd name="adj1" fmla="val -2687"/>
              <a:gd name="adj2" fmla="val 560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242D0F04-C95E-40C9-9D81-D5DEE00B86D4}"/>
              </a:ext>
            </a:extLst>
          </p:cNvPr>
          <p:cNvCxnSpPr>
            <a:stCxn id="27" idx="3"/>
            <a:endCxn id="14" idx="2"/>
          </p:cNvCxnSpPr>
          <p:nvPr/>
        </p:nvCxnSpPr>
        <p:spPr>
          <a:xfrm flipH="1" flipV="1">
            <a:off x="6133163" y="2563132"/>
            <a:ext cx="3970241" cy="2659322"/>
          </a:xfrm>
          <a:prstGeom prst="bentConnector4">
            <a:avLst>
              <a:gd name="adj1" fmla="val -2687"/>
              <a:gd name="adj2" fmla="val 683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Elbow 95">
            <a:extLst>
              <a:ext uri="{FF2B5EF4-FFF2-40B4-BE49-F238E27FC236}">
                <a16:creationId xmlns:a16="http://schemas.microsoft.com/office/drawing/2014/main" id="{58C8972F-BF87-4A43-A716-19C8E139A256}"/>
              </a:ext>
            </a:extLst>
          </p:cNvPr>
          <p:cNvCxnSpPr>
            <a:stCxn id="65" idx="3"/>
            <a:endCxn id="14" idx="2"/>
          </p:cNvCxnSpPr>
          <p:nvPr/>
        </p:nvCxnSpPr>
        <p:spPr>
          <a:xfrm flipH="1" flipV="1">
            <a:off x="6133163" y="2563132"/>
            <a:ext cx="5546327" cy="1198282"/>
          </a:xfrm>
          <a:prstGeom prst="bentConnector4">
            <a:avLst>
              <a:gd name="adj1" fmla="val -4122"/>
              <a:gd name="adj2" fmla="val 2926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or: Elbow 97">
            <a:extLst>
              <a:ext uri="{FF2B5EF4-FFF2-40B4-BE49-F238E27FC236}">
                <a16:creationId xmlns:a16="http://schemas.microsoft.com/office/drawing/2014/main" id="{928C2381-CC3C-47D7-8022-B057D163E11F}"/>
              </a:ext>
            </a:extLst>
          </p:cNvPr>
          <p:cNvCxnSpPr>
            <a:stCxn id="66" idx="3"/>
            <a:endCxn id="14" idx="2"/>
          </p:cNvCxnSpPr>
          <p:nvPr/>
        </p:nvCxnSpPr>
        <p:spPr>
          <a:xfrm flipH="1" flipV="1">
            <a:off x="6133163" y="2563132"/>
            <a:ext cx="5546327" cy="1920376"/>
          </a:xfrm>
          <a:prstGeom prst="bentConnector4">
            <a:avLst>
              <a:gd name="adj1" fmla="val -4122"/>
              <a:gd name="adj2" fmla="val 5609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id="{E18BABF5-39F8-419C-90B1-1E72708300EC}"/>
              </a:ext>
            </a:extLst>
          </p:cNvPr>
          <p:cNvCxnSpPr>
            <a:cxnSpLocks/>
          </p:cNvCxnSpPr>
          <p:nvPr/>
        </p:nvCxnSpPr>
        <p:spPr>
          <a:xfrm rot="10800000" flipH="1">
            <a:off x="5469184" y="2563132"/>
            <a:ext cx="689145" cy="1286118"/>
          </a:xfrm>
          <a:prstGeom prst="bentConnector4">
            <a:avLst>
              <a:gd name="adj1" fmla="val -33172"/>
              <a:gd name="adj2" fmla="val 6251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id="{6A846BEB-0F0B-4786-A03C-57DEC7280F4C}"/>
              </a:ext>
            </a:extLst>
          </p:cNvPr>
          <p:cNvCxnSpPr>
            <a:cxnSpLocks/>
          </p:cNvCxnSpPr>
          <p:nvPr/>
        </p:nvCxnSpPr>
        <p:spPr>
          <a:xfrm rot="10800000" flipH="1">
            <a:off x="5463745" y="2496020"/>
            <a:ext cx="669417" cy="2043626"/>
          </a:xfrm>
          <a:prstGeom prst="bentConnector4">
            <a:avLst>
              <a:gd name="adj1" fmla="val -34149"/>
              <a:gd name="adj2" fmla="val 552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: Elbow 103">
            <a:extLst>
              <a:ext uri="{FF2B5EF4-FFF2-40B4-BE49-F238E27FC236}">
                <a16:creationId xmlns:a16="http://schemas.microsoft.com/office/drawing/2014/main" id="{3179AE1E-CA17-4072-A716-F11BCE9D0F8E}"/>
              </a:ext>
            </a:extLst>
          </p:cNvPr>
          <p:cNvCxnSpPr>
            <a:cxnSpLocks/>
          </p:cNvCxnSpPr>
          <p:nvPr/>
        </p:nvCxnSpPr>
        <p:spPr>
          <a:xfrm rot="10800000" flipH="1">
            <a:off x="5388179" y="2554652"/>
            <a:ext cx="689145" cy="2659322"/>
          </a:xfrm>
          <a:prstGeom prst="bentConnector4">
            <a:avLst>
              <a:gd name="adj1" fmla="val -21009"/>
              <a:gd name="adj2" fmla="val 681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D868B9B3-AF55-4223-BB37-E40FC36F1DCB}"/>
              </a:ext>
            </a:extLst>
          </p:cNvPr>
          <p:cNvCxnSpPr>
            <a:cxnSpLocks/>
            <a:stCxn id="14" idx="0"/>
            <a:endCxn id="70" idx="2"/>
          </p:cNvCxnSpPr>
          <p:nvPr/>
        </p:nvCxnSpPr>
        <p:spPr>
          <a:xfrm flipV="1">
            <a:off x="6133163" y="768257"/>
            <a:ext cx="0" cy="1288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vrundet rektangel 22"/>
          <p:cNvSpPr/>
          <p:nvPr/>
        </p:nvSpPr>
        <p:spPr>
          <a:xfrm>
            <a:off x="5470580" y="1246959"/>
            <a:ext cx="1325166" cy="510838"/>
          </a:xfrm>
          <a:prstGeom prst="roundRect">
            <a:avLst>
              <a:gd name="adj" fmla="val 8073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 Hovedstyre</a:t>
            </a:r>
          </a:p>
        </p:txBody>
      </p:sp>
      <p:cxnSp>
        <p:nvCxnSpPr>
          <p:cNvPr id="156" name="Connector: Elbow 155">
            <a:extLst>
              <a:ext uri="{FF2B5EF4-FFF2-40B4-BE49-F238E27FC236}">
                <a16:creationId xmlns:a16="http://schemas.microsoft.com/office/drawing/2014/main" id="{F45CBEA6-055B-49B4-89AF-D265AE09A8CD}"/>
              </a:ext>
            </a:extLst>
          </p:cNvPr>
          <p:cNvCxnSpPr>
            <a:cxnSpLocks/>
            <a:stCxn id="70" idx="2"/>
            <a:endCxn id="28" idx="3"/>
          </p:cNvCxnSpPr>
          <p:nvPr/>
        </p:nvCxnSpPr>
        <p:spPr>
          <a:xfrm rot="5400000">
            <a:off x="5140080" y="28560"/>
            <a:ext cx="253387" cy="173278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ctor: Elbow 162">
            <a:extLst>
              <a:ext uri="{FF2B5EF4-FFF2-40B4-BE49-F238E27FC236}">
                <a16:creationId xmlns:a16="http://schemas.microsoft.com/office/drawing/2014/main" id="{A8D97455-0AFF-4B8F-A881-A681684582B1}"/>
              </a:ext>
            </a:extLst>
          </p:cNvPr>
          <p:cNvCxnSpPr>
            <a:stCxn id="29" idx="1"/>
            <a:endCxn id="70" idx="2"/>
          </p:cNvCxnSpPr>
          <p:nvPr/>
        </p:nvCxnSpPr>
        <p:spPr>
          <a:xfrm rot="10800000">
            <a:off x="6133164" y="768257"/>
            <a:ext cx="1643337" cy="25350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nector: Elbow 168">
            <a:extLst>
              <a:ext uri="{FF2B5EF4-FFF2-40B4-BE49-F238E27FC236}">
                <a16:creationId xmlns:a16="http://schemas.microsoft.com/office/drawing/2014/main" id="{7DE99B37-F245-476A-88F9-CDE51F02F1B0}"/>
              </a:ext>
            </a:extLst>
          </p:cNvPr>
          <p:cNvCxnSpPr>
            <a:cxnSpLocks/>
            <a:stCxn id="30" idx="1"/>
          </p:cNvCxnSpPr>
          <p:nvPr/>
        </p:nvCxnSpPr>
        <p:spPr>
          <a:xfrm rot="10800000">
            <a:off x="7203362" y="1020154"/>
            <a:ext cx="573139" cy="67255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Avrundet rektangel 13">
            <a:extLst>
              <a:ext uri="{FF2B5EF4-FFF2-40B4-BE49-F238E27FC236}">
                <a16:creationId xmlns:a16="http://schemas.microsoft.com/office/drawing/2014/main" id="{736FB3AF-8C99-4177-B4B0-882893E40524}"/>
              </a:ext>
            </a:extLst>
          </p:cNvPr>
          <p:cNvSpPr/>
          <p:nvPr/>
        </p:nvSpPr>
        <p:spPr>
          <a:xfrm>
            <a:off x="5463746" y="2726174"/>
            <a:ext cx="1332000" cy="506776"/>
          </a:xfrm>
          <a:prstGeom prst="roundRect">
            <a:avLst>
              <a:gd name="adj" fmla="val 10187"/>
            </a:avLst>
          </a:prstGeom>
          <a:solidFill>
            <a:srgbClr val="0039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Administrasjon</a:t>
            </a:r>
          </a:p>
        </p:txBody>
      </p:sp>
      <p:sp>
        <p:nvSpPr>
          <p:cNvPr id="76" name="Avrundet rektangel 24">
            <a:extLst>
              <a:ext uri="{FF2B5EF4-FFF2-40B4-BE49-F238E27FC236}">
                <a16:creationId xmlns:a16="http://schemas.microsoft.com/office/drawing/2014/main" id="{5F77C979-0EFB-A945-B9DA-E94D596770D9}"/>
              </a:ext>
            </a:extLst>
          </p:cNvPr>
          <p:cNvSpPr/>
          <p:nvPr/>
        </p:nvSpPr>
        <p:spPr>
          <a:xfrm>
            <a:off x="10347490" y="4959696"/>
            <a:ext cx="1332000" cy="468000"/>
          </a:xfrm>
          <a:prstGeom prst="roundRect">
            <a:avLst/>
          </a:prstGeom>
          <a:solidFill>
            <a:srgbClr val="005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Skileik</a:t>
            </a:r>
          </a:p>
        </p:txBody>
      </p:sp>
      <p:sp>
        <p:nvSpPr>
          <p:cNvPr id="77" name="Avrundet rektangel 24">
            <a:extLst>
              <a:ext uri="{FF2B5EF4-FFF2-40B4-BE49-F238E27FC236}">
                <a16:creationId xmlns:a16="http://schemas.microsoft.com/office/drawing/2014/main" id="{CE68FBDA-060B-7244-AEDD-9AF00B0DBC1E}"/>
              </a:ext>
            </a:extLst>
          </p:cNvPr>
          <p:cNvSpPr/>
          <p:nvPr/>
        </p:nvSpPr>
        <p:spPr>
          <a:xfrm>
            <a:off x="10347490" y="5669884"/>
            <a:ext cx="1332000" cy="468000"/>
          </a:xfrm>
          <a:prstGeom prst="roundRect">
            <a:avLst/>
          </a:prstGeom>
          <a:solidFill>
            <a:srgbClr val="005E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Idretts- og friluftsskolen</a:t>
            </a:r>
          </a:p>
        </p:txBody>
      </p:sp>
      <p:cxnSp>
        <p:nvCxnSpPr>
          <p:cNvPr id="79" name="Connector: Elbow 97">
            <a:extLst>
              <a:ext uri="{FF2B5EF4-FFF2-40B4-BE49-F238E27FC236}">
                <a16:creationId xmlns:a16="http://schemas.microsoft.com/office/drawing/2014/main" id="{7CC77F2B-4801-3F43-8DFC-2A30BA75D5AF}"/>
              </a:ext>
            </a:extLst>
          </p:cNvPr>
          <p:cNvCxnSpPr>
            <a:cxnSpLocks/>
            <a:stCxn id="77" idx="3"/>
            <a:endCxn id="76" idx="3"/>
          </p:cNvCxnSpPr>
          <p:nvPr/>
        </p:nvCxnSpPr>
        <p:spPr>
          <a:xfrm flipV="1">
            <a:off x="11679490" y="5193696"/>
            <a:ext cx="12700" cy="710188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Elbow 97">
            <a:extLst>
              <a:ext uri="{FF2B5EF4-FFF2-40B4-BE49-F238E27FC236}">
                <a16:creationId xmlns:a16="http://schemas.microsoft.com/office/drawing/2014/main" id="{95473ED1-BAE3-8D44-B133-35474B30B7CB}"/>
              </a:ext>
            </a:extLst>
          </p:cNvPr>
          <p:cNvCxnSpPr>
            <a:cxnSpLocks/>
            <a:stCxn id="77" idx="3"/>
            <a:endCxn id="66" idx="3"/>
          </p:cNvCxnSpPr>
          <p:nvPr/>
        </p:nvCxnSpPr>
        <p:spPr>
          <a:xfrm flipV="1">
            <a:off x="11679490" y="4483508"/>
            <a:ext cx="12700" cy="1420376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or: Elbow 74">
            <a:extLst>
              <a:ext uri="{FF2B5EF4-FFF2-40B4-BE49-F238E27FC236}">
                <a16:creationId xmlns:a16="http://schemas.microsoft.com/office/drawing/2014/main" id="{C967946E-EDC9-014B-A3D1-6837556B5789}"/>
              </a:ext>
            </a:extLst>
          </p:cNvPr>
          <p:cNvCxnSpPr>
            <a:cxnSpLocks/>
            <a:stCxn id="9" idx="1"/>
            <a:endCxn id="8" idx="1"/>
          </p:cNvCxnSpPr>
          <p:nvPr/>
        </p:nvCxnSpPr>
        <p:spPr>
          <a:xfrm rot="10800000">
            <a:off x="2243942" y="4483508"/>
            <a:ext cx="12700" cy="738946"/>
          </a:xfrm>
          <a:prstGeom prst="bentConnector3">
            <a:avLst>
              <a:gd name="adj1" fmla="val 115610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Bilde 56">
            <a:extLst>
              <a:ext uri="{FF2B5EF4-FFF2-40B4-BE49-F238E27FC236}">
                <a16:creationId xmlns:a16="http://schemas.microsoft.com/office/drawing/2014/main" id="{6024DD95-DD24-8A4E-84BD-53A0F5A82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28" y="68884"/>
            <a:ext cx="3634155" cy="59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54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14025" y="761097"/>
            <a:ext cx="5197963" cy="5893200"/>
          </a:xfrm>
        </p:spPr>
        <p:txBody>
          <a:bodyPr>
            <a:noAutofit/>
          </a:bodyPr>
          <a:lstStyle/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Hovedstyret: </a:t>
            </a: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Ole Reistad – leder – (ikke på valg)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Eirik Næsheim Lundblad - Nestleder – (velges for 2 år)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Jens E Gade –  Anleggsansvarlig – (ikke på valg)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Irene Kvamme Jansson– Medlem – (ikke på valg)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Cecilie Heavens – Medlem – (ikke på valg)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Truls Mortensen – Varamedlem – (velges for 2 år)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Karianne Aurdal Vik – Varamedlem – (ikke på valg)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Valgkomite: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Rolf Ole Jensen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Drude Eik Markussen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Kontrollkomite: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Dave Green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Trond Bjerge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Wenche Valen - Varamedlem</a:t>
            </a: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842644" y="351924"/>
            <a:ext cx="3744416" cy="6154151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br>
              <a:rPr lang="nb-NO" sz="1200" dirty="0">
                <a:latin typeface="Arial" pitchFamily="34" charset="0"/>
                <a:cs typeface="Arial" pitchFamily="34" charset="0"/>
              </a:rPr>
            </a:b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Skiheisstyret: </a:t>
            </a:r>
            <a:b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(konstitueres av hovedstyret)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Eivind </a:t>
            </a:r>
            <a:r>
              <a:rPr lang="nb-NO" sz="1200" dirty="0" err="1">
                <a:latin typeface="Arial" pitchFamily="34" charset="0"/>
                <a:ea typeface="Arial Unicode MS" pitchFamily="34" charset="-128"/>
                <a:cs typeface="Arial" pitchFamily="34" charset="0"/>
              </a:rPr>
              <a:t>Gjerdaker</a:t>
            </a: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– Leder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Gunnar Holsten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Roger Rake – Medlem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Thomas London – Prosjekt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Banekomite:</a:t>
            </a:r>
            <a:b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(konstitueres av hovedstyret) 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Espen Strand – (fotball Jr.)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Kåre Brandvik – (fotball Jr.)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Ingar Bekke – (fotball Sr.)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Marianne Fjelberg – (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adm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Jens E Gade – (hovedstyret) prosjektleder</a:t>
            </a:r>
          </a:p>
          <a:p>
            <a:pPr marL="0" indent="0">
              <a:spcBef>
                <a:spcPts val="300"/>
              </a:spcBef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300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Hallstyret:</a:t>
            </a:r>
            <a:b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(konstitueres av hovedstyret) 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Liv Normann – Leder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Asbjørn Fuglesang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Freddy Dittmann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Marianne Fjelberg – (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adm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NN – Basket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NN - Håndball</a:t>
            </a:r>
          </a:p>
          <a:p>
            <a:pPr marL="0" indent="0">
              <a:spcBef>
                <a:spcPts val="300"/>
              </a:spcBef>
              <a:buNone/>
              <a:defRPr/>
            </a:pPr>
            <a:endParaRPr lang="nb-NO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1621529" y="22302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7DE09AE-D06E-421F-B77B-4BB40A881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28" y="68884"/>
            <a:ext cx="3634155" cy="59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83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961233" y="815564"/>
            <a:ext cx="3552392" cy="6696744"/>
          </a:xfrm>
        </p:spPr>
        <p:txBody>
          <a:bodyPr>
            <a:noAutofit/>
          </a:bodyPr>
          <a:lstStyle/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Alpint: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Arnt Christian Ødegaard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Jørn Hemminghytt -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Truls Mortensen – 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Mats Hermansson -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Jan Hjelle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Thomas Hassel – Medlem </a:t>
            </a:r>
            <a:r>
              <a:rPr lang="nb-NO" sz="1200" dirty="0" err="1">
                <a:latin typeface="Arial" pitchFamily="34" charset="0"/>
                <a:ea typeface="Arial Unicode MS" pitchFamily="34" charset="-128"/>
                <a:cs typeface="Arial" pitchFamily="34" charset="0"/>
              </a:rPr>
              <a:t>freeski</a:t>
            </a: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>
              <a:spcBef>
                <a:spcPts val="288"/>
              </a:spcBef>
              <a:buNone/>
              <a:defRPr/>
            </a:pPr>
            <a:endParaRPr lang="nb-NO" sz="1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Fotball FYA: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Espen Strand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Kjetil Eide – 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Runa Flugstad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b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Fotball Senior: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Ingar Bekke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Ketil Eliassen – 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David Hansen – Sportslig ansvarlig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Sigvald Stensen – Spillerrepresentant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Hopp og Kombinert: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(sovende gruppe)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Lars Vegard Pedersen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Ole Andreas Bjerke – 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Morten Tonby Opsahl – Medlem</a:t>
            </a: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660753" y="537410"/>
            <a:ext cx="3949609" cy="6240896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nb-NO" sz="12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Langrenn: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Martin Franing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Lindis 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Liljevold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 – Arrangement og kommunikasjon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Karianne Audahl Vik – Arrangement og kommunikasjon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Christine Trulsrud - Arrangement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Lars-Erik Eriksen - Sportslig ansvarlig</a:t>
            </a:r>
          </a:p>
          <a:p>
            <a:pPr marL="0" indent="0">
              <a:spcBef>
                <a:spcPts val="288"/>
              </a:spcBef>
              <a:buNone/>
              <a:defRPr/>
            </a:pPr>
            <a:endParaRPr lang="nb-NO" sz="12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Basket: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Tove Heiland – 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Liv Ranes – Økonomi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Harald Grevskott – Sportslig ansvarlig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Anders Ås Løberg - Politiattest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Arnstein Gloppen – 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Dommeransv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Anders Fornebo – Lisensansvarlig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Mari Mørkved – Nettsider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Lena Turzer – Arrangement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Kristin Øhrn 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Øvregaard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 – Dugnad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Anne Martinsen – Representant Bærum basket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Åsne Hove Øverli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Stig Omland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Haakon Lømo – Medlem</a:t>
            </a:r>
            <a:br>
              <a:rPr lang="nb-NO" sz="1200" dirty="0">
                <a:latin typeface="Arial" pitchFamily="34" charset="0"/>
                <a:cs typeface="Arial" pitchFamily="34" charset="0"/>
              </a:rPr>
            </a:b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Håndball: 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Jonas Røstad– </a:t>
            </a: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Leder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Terje Andersen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Frank Hammer – Medlem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Iren Lundby – Medlem, politiattest</a:t>
            </a: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Ida Sodeland Lie – Økonomi</a:t>
            </a:r>
            <a:endParaRPr lang="nb-NO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288"/>
              </a:spcBef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Kristin Fjæra Eng - Varamedlem</a:t>
            </a:r>
          </a:p>
          <a:p>
            <a:pPr marL="0" indent="0">
              <a:buNone/>
              <a:defRPr/>
            </a:pPr>
            <a:endParaRPr lang="nb-NO" sz="11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nb-NO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1621529" y="22302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Plassholder for innhold 2"/>
          <p:cNvSpPr txBox="1">
            <a:spLocks/>
          </p:cNvSpPr>
          <p:nvPr/>
        </p:nvSpPr>
        <p:spPr>
          <a:xfrm>
            <a:off x="1006159" y="814658"/>
            <a:ext cx="2609496" cy="49049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cs typeface="Arial" pitchFamily="34" charset="0"/>
              </a:rPr>
              <a:t>Damegruppa: 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Liv Normann – Økonomi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cs typeface="Arial" pitchFamily="34" charset="0"/>
              </a:rPr>
              <a:t>Tove </a:t>
            </a:r>
            <a:r>
              <a:rPr lang="nb-NO" sz="1200" dirty="0" err="1">
                <a:latin typeface="Arial" pitchFamily="34" charset="0"/>
                <a:cs typeface="Arial" pitchFamily="34" charset="0"/>
              </a:rPr>
              <a:t>Thorèn</a:t>
            </a:r>
            <a:r>
              <a:rPr lang="nb-NO" sz="1200" dirty="0">
                <a:latin typeface="Arial" pitchFamily="34" charset="0"/>
                <a:cs typeface="Arial" pitchFamily="34" charset="0"/>
              </a:rPr>
              <a:t> – Medlem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Solfrid Meek Fotland - Medlem</a:t>
            </a:r>
          </a:p>
          <a:p>
            <a:pPr marL="0" indent="0">
              <a:buNone/>
              <a:defRPr/>
            </a:pPr>
            <a:endParaRPr lang="nb-NO" sz="12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cs typeface="Arial" pitchFamily="34" charset="0"/>
              </a:rPr>
              <a:t>Ellen og Hans </a:t>
            </a:r>
            <a:r>
              <a:rPr lang="nb-NO" sz="1200" b="1" dirty="0" err="1">
                <a:latin typeface="Arial" pitchFamily="34" charset="0"/>
                <a:cs typeface="Arial" pitchFamily="34" charset="0"/>
              </a:rPr>
              <a:t>Guribyfond</a:t>
            </a:r>
            <a:r>
              <a:rPr lang="nb-NO" sz="12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Ole Reistad - medlem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Liv Normann - medlem 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Gunnar Næsheim - leder</a:t>
            </a:r>
            <a:b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Idrettslaget har 1 medlem og </a:t>
            </a:r>
          </a:p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1 vare i Stiftelsen Lauvsprett: </a:t>
            </a: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Hanne Mensner Lerstang – medlem</a:t>
            </a: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nb-NO" sz="12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LIL Kultur, Bredde og Basis, samt LIL ungdom:</a:t>
            </a:r>
            <a:endParaRPr lang="nb-NO" sz="1200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nb-NO" sz="12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Disse gruppene administreres foreløpig av administrasjonen </a:t>
            </a:r>
          </a:p>
          <a:p>
            <a:pPr marL="0" indent="0">
              <a:buNone/>
              <a:defRPr/>
            </a:pPr>
            <a:endParaRPr lang="nb-NO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EC15F5DA-4D9A-4663-A8B9-B49BF2F92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28" y="68884"/>
            <a:ext cx="3634155" cy="59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1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395D36C380E1A4B95CD7257FDF81BF7" ma:contentTypeVersion="10" ma:contentTypeDescription="Opprett et nytt dokument." ma:contentTypeScope="" ma:versionID="7304dd00b08873ea573d67b63cdba1d3">
  <xsd:schema xmlns:xsd="http://www.w3.org/2001/XMLSchema" xmlns:xs="http://www.w3.org/2001/XMLSchema" xmlns:p="http://schemas.microsoft.com/office/2006/metadata/properties" xmlns:ns2="e6287ac7-88fe-4b99-86bc-5ae4e36baf37" xmlns:ns3="54133af7-3471-4ed7-8292-4983a5cd9ad4" targetNamespace="http://schemas.microsoft.com/office/2006/metadata/properties" ma:root="true" ma:fieldsID="1f428c8f4ecca8ff4538d288c58a0d5f" ns2:_="" ns3:_="">
    <xsd:import namespace="e6287ac7-88fe-4b99-86bc-5ae4e36baf37"/>
    <xsd:import namespace="54133af7-3471-4ed7-8292-4983a5cd9a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287ac7-88fe-4b99-86bc-5ae4e36baf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133af7-3471-4ed7-8292-4983a5cd9ad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C1C2441-B79F-4E77-BA01-AD646B8351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287ac7-88fe-4b99-86bc-5ae4e36baf37"/>
    <ds:schemaRef ds:uri="54133af7-3471-4ed7-8292-4983a5cd9a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5DE58F-B495-4F9B-A387-AE61BD05C5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6F12FE-55EE-4A06-8607-7934F3E7B0B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2831</TotalTime>
  <Words>525</Words>
  <Application>Microsoft Office PowerPoint</Application>
  <PresentationFormat>Widescreen</PresentationFormat>
  <Paragraphs>146</Paragraphs>
  <Slides>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8" baseType="lpstr">
      <vt:lpstr>Arial</vt:lpstr>
      <vt:lpstr>Arial Unicode MS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Snorre Eide</dc:creator>
  <cp:lastModifiedBy>Marianne Fjelberg</cp:lastModifiedBy>
  <cp:revision>25</cp:revision>
  <dcterms:created xsi:type="dcterms:W3CDTF">2018-01-03T21:06:05Z</dcterms:created>
  <dcterms:modified xsi:type="dcterms:W3CDTF">2020-06-11T10:23:36Z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0x0101008395D36C380E1A4B95CD7257FDF81BF7</vt:lpwstr>
  </property>
</Properties>
</file>