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8" r:id="rId6"/>
    <p:sldId id="261" r:id="rId7"/>
    <p:sldId id="260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5F"/>
    <a:srgbClr val="00397B"/>
    <a:srgbClr val="005E9A"/>
    <a:srgbClr val="FED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5" autoAdjust="0"/>
    <p:restoredTop sz="94643"/>
  </p:normalViewPr>
  <p:slideViewPr>
    <p:cSldViewPr snapToGrid="0" snapToObjects="1">
      <p:cViewPr varScale="1">
        <p:scale>
          <a:sx n="114" d="100"/>
          <a:sy n="114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61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621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554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81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300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154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831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22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739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826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4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6B040-39A9-A14C-904C-4F4A9B117197}" type="datetimeFigureOut">
              <a:t>20.03.2018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BBABF-B142-0C4C-A312-FDA0FBE39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72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vrundet rektangel 3"/>
          <p:cNvSpPr/>
          <p:nvPr/>
        </p:nvSpPr>
        <p:spPr>
          <a:xfrm>
            <a:off x="3843289" y="4249508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Håndball</a:t>
            </a:r>
          </a:p>
        </p:txBody>
      </p:sp>
      <p:sp>
        <p:nvSpPr>
          <p:cNvPr id="5" name="Avrundet rektangel 4"/>
          <p:cNvSpPr/>
          <p:nvPr/>
        </p:nvSpPr>
        <p:spPr>
          <a:xfrm>
            <a:off x="650468" y="352741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Fotball senior</a:t>
            </a:r>
          </a:p>
        </p:txBody>
      </p:sp>
      <p:sp>
        <p:nvSpPr>
          <p:cNvPr id="6" name="Avrundet rektangel 5"/>
          <p:cNvSpPr/>
          <p:nvPr/>
        </p:nvSpPr>
        <p:spPr>
          <a:xfrm>
            <a:off x="650468" y="4249508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Fotball Yngres Avdeling</a:t>
            </a:r>
          </a:p>
        </p:txBody>
      </p:sp>
      <p:sp>
        <p:nvSpPr>
          <p:cNvPr id="7" name="Avrundet rektangel 6"/>
          <p:cNvSpPr/>
          <p:nvPr/>
        </p:nvSpPr>
        <p:spPr>
          <a:xfrm>
            <a:off x="2243942" y="352741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Langrenn</a:t>
            </a:r>
          </a:p>
        </p:txBody>
      </p:sp>
      <p:sp>
        <p:nvSpPr>
          <p:cNvPr id="8" name="Avrundet rektangel 7"/>
          <p:cNvSpPr/>
          <p:nvPr/>
        </p:nvSpPr>
        <p:spPr>
          <a:xfrm>
            <a:off x="2243942" y="4249508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Alpin &amp; Freestyle</a:t>
            </a:r>
          </a:p>
        </p:txBody>
      </p:sp>
      <p:sp>
        <p:nvSpPr>
          <p:cNvPr id="9" name="Avrundet rektangel 8"/>
          <p:cNvSpPr/>
          <p:nvPr/>
        </p:nvSpPr>
        <p:spPr>
          <a:xfrm>
            <a:off x="2243942" y="498845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Hopp &amp; kombinert</a:t>
            </a:r>
          </a:p>
        </p:txBody>
      </p:sp>
      <p:sp>
        <p:nvSpPr>
          <p:cNvPr id="10" name="Avrundet rektangel 9"/>
          <p:cNvSpPr/>
          <p:nvPr/>
        </p:nvSpPr>
        <p:spPr>
          <a:xfrm>
            <a:off x="3843289" y="352741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Basketball</a:t>
            </a:r>
          </a:p>
        </p:txBody>
      </p:sp>
      <p:sp>
        <p:nvSpPr>
          <p:cNvPr id="11" name="Avrundet rektangel 10"/>
          <p:cNvSpPr/>
          <p:nvPr/>
        </p:nvSpPr>
        <p:spPr>
          <a:xfrm>
            <a:off x="5444018" y="498845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Damegruppa</a:t>
            </a:r>
          </a:p>
        </p:txBody>
      </p:sp>
      <p:sp>
        <p:nvSpPr>
          <p:cNvPr id="12" name="Avrundet rektangel 11"/>
          <p:cNvSpPr/>
          <p:nvPr/>
        </p:nvSpPr>
        <p:spPr>
          <a:xfrm>
            <a:off x="5444018" y="4249508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Voksen</a:t>
            </a:r>
          </a:p>
        </p:txBody>
      </p:sp>
      <p:sp>
        <p:nvSpPr>
          <p:cNvPr id="13" name="Avrundet rektangel 12"/>
          <p:cNvSpPr/>
          <p:nvPr/>
        </p:nvSpPr>
        <p:spPr>
          <a:xfrm>
            <a:off x="5444018" y="352741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Ungdom</a:t>
            </a:r>
          </a:p>
        </p:txBody>
      </p:sp>
      <p:sp>
        <p:nvSpPr>
          <p:cNvPr id="14" name="Avrundet rektangel 13"/>
          <p:cNvSpPr/>
          <p:nvPr/>
        </p:nvSpPr>
        <p:spPr>
          <a:xfrm>
            <a:off x="5470580" y="2056356"/>
            <a:ext cx="1325166" cy="506776"/>
          </a:xfrm>
          <a:prstGeom prst="roundRect">
            <a:avLst>
              <a:gd name="adj" fmla="val 12471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Daglig leder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828733" y="6264280"/>
            <a:ext cx="769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Fotball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2484497" y="6264279"/>
            <a:ext cx="901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Skiidrett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3980598" y="6273821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Hallidrett</a:t>
            </a:r>
          </a:p>
        </p:txBody>
      </p:sp>
      <p:sp>
        <p:nvSpPr>
          <p:cNvPr id="18" name="TekstSylinder 17"/>
          <p:cNvSpPr txBox="1"/>
          <p:nvPr/>
        </p:nvSpPr>
        <p:spPr>
          <a:xfrm>
            <a:off x="5578642" y="6273821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Breddeidrett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7436397" y="6268249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Kultur</a:t>
            </a:r>
          </a:p>
        </p:txBody>
      </p:sp>
      <p:sp>
        <p:nvSpPr>
          <p:cNvPr id="20" name="Avrundet rektangel 19"/>
          <p:cNvSpPr/>
          <p:nvPr/>
        </p:nvSpPr>
        <p:spPr>
          <a:xfrm>
            <a:off x="7107711" y="3527414"/>
            <a:ext cx="1332000" cy="468000"/>
          </a:xfrm>
          <a:prstGeom prst="roundRect">
            <a:avLst/>
          </a:prstGeom>
          <a:solidFill>
            <a:srgbClr val="00A2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</a:t>
            </a:r>
          </a:p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Foto-Video</a:t>
            </a:r>
          </a:p>
        </p:txBody>
      </p:sp>
      <p:sp>
        <p:nvSpPr>
          <p:cNvPr id="21" name="Avrundet rektangel 20"/>
          <p:cNvSpPr/>
          <p:nvPr/>
        </p:nvSpPr>
        <p:spPr>
          <a:xfrm>
            <a:off x="7107711" y="4249508"/>
            <a:ext cx="1332000" cy="468000"/>
          </a:xfrm>
          <a:prstGeom prst="roundRect">
            <a:avLst/>
          </a:prstGeom>
          <a:solidFill>
            <a:srgbClr val="00A2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</a:t>
            </a:r>
            <a:b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Musikk &amp; teater</a:t>
            </a:r>
          </a:p>
        </p:txBody>
      </p:sp>
      <p:sp>
        <p:nvSpPr>
          <p:cNvPr id="22" name="Avrundet rektangel 21"/>
          <p:cNvSpPr/>
          <p:nvPr/>
        </p:nvSpPr>
        <p:spPr>
          <a:xfrm>
            <a:off x="7107711" y="4988454"/>
            <a:ext cx="1332000" cy="468000"/>
          </a:xfrm>
          <a:prstGeom prst="roundRect">
            <a:avLst/>
          </a:prstGeom>
          <a:solidFill>
            <a:srgbClr val="00A2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</a:t>
            </a:r>
            <a:b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Makerspace</a:t>
            </a:r>
          </a:p>
        </p:txBody>
      </p:sp>
      <p:sp>
        <p:nvSpPr>
          <p:cNvPr id="25" name="Avrundet rektangel 24"/>
          <p:cNvSpPr/>
          <p:nvPr/>
        </p:nvSpPr>
        <p:spPr>
          <a:xfrm>
            <a:off x="8771404" y="3527414"/>
            <a:ext cx="1332000" cy="468000"/>
          </a:xfrm>
          <a:prstGeom prst="roundRect">
            <a:avLst/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Heisstyret</a:t>
            </a:r>
          </a:p>
        </p:txBody>
      </p:sp>
      <p:sp>
        <p:nvSpPr>
          <p:cNvPr id="26" name="Avrundet rektangel 25"/>
          <p:cNvSpPr/>
          <p:nvPr/>
        </p:nvSpPr>
        <p:spPr>
          <a:xfrm>
            <a:off x="8771404" y="4249508"/>
            <a:ext cx="1332000" cy="468000"/>
          </a:xfrm>
          <a:prstGeom prst="roundRect">
            <a:avLst/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Banekomitèen</a:t>
            </a:r>
          </a:p>
        </p:txBody>
      </p:sp>
      <p:sp>
        <p:nvSpPr>
          <p:cNvPr id="27" name="Avrundet rektangel 26"/>
          <p:cNvSpPr/>
          <p:nvPr/>
        </p:nvSpPr>
        <p:spPr>
          <a:xfrm>
            <a:off x="8771404" y="4988454"/>
            <a:ext cx="1332000" cy="468000"/>
          </a:xfrm>
          <a:prstGeom prst="roundRect">
            <a:avLst/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Hallstyret</a:t>
            </a:r>
          </a:p>
        </p:txBody>
      </p:sp>
      <p:sp>
        <p:nvSpPr>
          <p:cNvPr id="28" name="Avrundet rektangel 27"/>
          <p:cNvSpPr/>
          <p:nvPr/>
        </p:nvSpPr>
        <p:spPr>
          <a:xfrm>
            <a:off x="3068383" y="768256"/>
            <a:ext cx="1332000" cy="506776"/>
          </a:xfrm>
          <a:prstGeom prst="roundRect">
            <a:avLst>
              <a:gd name="adj" fmla="val 8275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Valgkomite</a:t>
            </a:r>
          </a:p>
        </p:txBody>
      </p:sp>
      <p:sp>
        <p:nvSpPr>
          <p:cNvPr id="29" name="Avrundet rektangel 28"/>
          <p:cNvSpPr/>
          <p:nvPr/>
        </p:nvSpPr>
        <p:spPr>
          <a:xfrm>
            <a:off x="7776500" y="768377"/>
            <a:ext cx="1331999" cy="506776"/>
          </a:xfrm>
          <a:prstGeom prst="roundRect">
            <a:avLst>
              <a:gd name="adj" fmla="val 8275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Kontrollkomite</a:t>
            </a:r>
          </a:p>
        </p:txBody>
      </p:sp>
      <p:sp>
        <p:nvSpPr>
          <p:cNvPr id="30" name="Avrundet rektangel 29"/>
          <p:cNvSpPr/>
          <p:nvPr/>
        </p:nvSpPr>
        <p:spPr>
          <a:xfrm>
            <a:off x="7776500" y="1439322"/>
            <a:ext cx="1332000" cy="506776"/>
          </a:xfrm>
          <a:prstGeom prst="roundRect">
            <a:avLst>
              <a:gd name="adj" fmla="val 10373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Revisor</a:t>
            </a:r>
          </a:p>
        </p:txBody>
      </p:sp>
      <p:sp>
        <p:nvSpPr>
          <p:cNvPr id="63" name="TekstSylinder 18">
            <a:extLst>
              <a:ext uri="{FF2B5EF4-FFF2-40B4-BE49-F238E27FC236}">
                <a16:creationId xmlns:a16="http://schemas.microsoft.com/office/drawing/2014/main" id="{D1BEFFDA-4DBA-4360-BD7B-45A97EBCF0B3}"/>
              </a:ext>
            </a:extLst>
          </p:cNvPr>
          <p:cNvSpPr txBox="1"/>
          <p:nvPr/>
        </p:nvSpPr>
        <p:spPr>
          <a:xfrm>
            <a:off x="8953313" y="6268249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Anlegg</a:t>
            </a:r>
          </a:p>
        </p:txBody>
      </p:sp>
      <p:sp>
        <p:nvSpPr>
          <p:cNvPr id="65" name="Avrundet rektangel 24">
            <a:extLst>
              <a:ext uri="{FF2B5EF4-FFF2-40B4-BE49-F238E27FC236}">
                <a16:creationId xmlns:a16="http://schemas.microsoft.com/office/drawing/2014/main" id="{B41B0CA0-3D2A-4D36-8D85-665FEE571B5B}"/>
              </a:ext>
            </a:extLst>
          </p:cNvPr>
          <p:cNvSpPr/>
          <p:nvPr/>
        </p:nvSpPr>
        <p:spPr>
          <a:xfrm>
            <a:off x="10347490" y="3527414"/>
            <a:ext cx="1332000" cy="468000"/>
          </a:xfrm>
          <a:prstGeom prst="roundRect">
            <a:avLst/>
          </a:prstGeom>
          <a:solidFill>
            <a:srgbClr val="005E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Skiskolen</a:t>
            </a:r>
          </a:p>
        </p:txBody>
      </p:sp>
      <p:sp>
        <p:nvSpPr>
          <p:cNvPr id="66" name="Avrundet rektangel 24">
            <a:extLst>
              <a:ext uri="{FF2B5EF4-FFF2-40B4-BE49-F238E27FC236}">
                <a16:creationId xmlns:a16="http://schemas.microsoft.com/office/drawing/2014/main" id="{BC72A4C9-5E3F-4903-96F1-EFA9E5C63CA4}"/>
              </a:ext>
            </a:extLst>
          </p:cNvPr>
          <p:cNvSpPr/>
          <p:nvPr/>
        </p:nvSpPr>
        <p:spPr>
          <a:xfrm>
            <a:off x="10347490" y="4249508"/>
            <a:ext cx="1332000" cy="468000"/>
          </a:xfrm>
          <a:prstGeom prst="roundRect">
            <a:avLst/>
          </a:prstGeom>
          <a:solidFill>
            <a:srgbClr val="005E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Fotball-akademiet</a:t>
            </a:r>
          </a:p>
        </p:txBody>
      </p:sp>
      <p:sp>
        <p:nvSpPr>
          <p:cNvPr id="67" name="TekstSylinder 18">
            <a:extLst>
              <a:ext uri="{FF2B5EF4-FFF2-40B4-BE49-F238E27FC236}">
                <a16:creationId xmlns:a16="http://schemas.microsoft.com/office/drawing/2014/main" id="{AFA7B6BC-6AB4-4350-B7E3-E0A0F817800F}"/>
              </a:ext>
            </a:extLst>
          </p:cNvPr>
          <p:cNvSpPr txBox="1"/>
          <p:nvPr/>
        </p:nvSpPr>
        <p:spPr>
          <a:xfrm>
            <a:off x="10659345" y="6268249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Skoler</a:t>
            </a:r>
          </a:p>
        </p:txBody>
      </p:sp>
      <p:sp>
        <p:nvSpPr>
          <p:cNvPr id="70" name="Avrundet rektangel 22">
            <a:extLst>
              <a:ext uri="{FF2B5EF4-FFF2-40B4-BE49-F238E27FC236}">
                <a16:creationId xmlns:a16="http://schemas.microsoft.com/office/drawing/2014/main" id="{E0604EC6-3DC5-475D-869A-390CCC171A69}"/>
              </a:ext>
            </a:extLst>
          </p:cNvPr>
          <p:cNvSpPr/>
          <p:nvPr/>
        </p:nvSpPr>
        <p:spPr>
          <a:xfrm>
            <a:off x="5470580" y="257419"/>
            <a:ext cx="1325166" cy="510838"/>
          </a:xfrm>
          <a:prstGeom prst="roundRect">
            <a:avLst>
              <a:gd name="adj" fmla="val 8073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Årsmøte</a:t>
            </a:r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53FFF657-ED68-462A-8182-4F71D7395EEE}"/>
              </a:ext>
            </a:extLst>
          </p:cNvPr>
          <p:cNvCxnSpPr>
            <a:stCxn id="6" idx="1"/>
            <a:endCxn id="14" idx="2"/>
          </p:cNvCxnSpPr>
          <p:nvPr/>
        </p:nvCxnSpPr>
        <p:spPr>
          <a:xfrm rot="10800000" flipH="1">
            <a:off x="650467" y="2563132"/>
            <a:ext cx="5482695" cy="1920376"/>
          </a:xfrm>
          <a:prstGeom prst="bentConnector4">
            <a:avLst>
              <a:gd name="adj1" fmla="val -2542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AB8D76E2-4FC6-4C8C-A6AC-E741F036B77E}"/>
              </a:ext>
            </a:extLst>
          </p:cNvPr>
          <p:cNvCxnSpPr>
            <a:stCxn id="7" idx="1"/>
            <a:endCxn id="14" idx="2"/>
          </p:cNvCxnSpPr>
          <p:nvPr/>
        </p:nvCxnSpPr>
        <p:spPr>
          <a:xfrm rot="10800000" flipH="1">
            <a:off x="2243941" y="2563132"/>
            <a:ext cx="3889221" cy="1198282"/>
          </a:xfrm>
          <a:prstGeom prst="bentConnector4">
            <a:avLst>
              <a:gd name="adj1" fmla="val -3470"/>
              <a:gd name="adj2" fmla="val 298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5A619043-C43A-425D-B268-EEA04AA7F013}"/>
              </a:ext>
            </a:extLst>
          </p:cNvPr>
          <p:cNvCxnSpPr>
            <a:stCxn id="8" idx="1"/>
            <a:endCxn id="14" idx="2"/>
          </p:cNvCxnSpPr>
          <p:nvPr/>
        </p:nvCxnSpPr>
        <p:spPr>
          <a:xfrm rot="10800000" flipH="1">
            <a:off x="2243941" y="2563132"/>
            <a:ext cx="3889221" cy="1920376"/>
          </a:xfrm>
          <a:prstGeom prst="bentConnector4">
            <a:avLst>
              <a:gd name="adj1" fmla="val -3470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35857666-386F-44FC-A7D5-6C3FBA42660F}"/>
              </a:ext>
            </a:extLst>
          </p:cNvPr>
          <p:cNvCxnSpPr>
            <a:stCxn id="10" idx="1"/>
            <a:endCxn id="14" idx="2"/>
          </p:cNvCxnSpPr>
          <p:nvPr/>
        </p:nvCxnSpPr>
        <p:spPr>
          <a:xfrm rot="10800000" flipH="1">
            <a:off x="3843289" y="2563132"/>
            <a:ext cx="2289874" cy="1198282"/>
          </a:xfrm>
          <a:prstGeom prst="bentConnector4">
            <a:avLst>
              <a:gd name="adj1" fmla="val -7321"/>
              <a:gd name="adj2" fmla="val 298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: Elbow 79">
            <a:extLst>
              <a:ext uri="{FF2B5EF4-FFF2-40B4-BE49-F238E27FC236}">
                <a16:creationId xmlns:a16="http://schemas.microsoft.com/office/drawing/2014/main" id="{75C35C78-97F5-4B3B-AB0D-7E280ED23FB3}"/>
              </a:ext>
            </a:extLst>
          </p:cNvPr>
          <p:cNvCxnSpPr>
            <a:stCxn id="4" idx="1"/>
            <a:endCxn id="14" idx="2"/>
          </p:cNvCxnSpPr>
          <p:nvPr/>
        </p:nvCxnSpPr>
        <p:spPr>
          <a:xfrm rot="10800000" flipH="1">
            <a:off x="3843289" y="2563132"/>
            <a:ext cx="2289874" cy="1920376"/>
          </a:xfrm>
          <a:prstGeom prst="bentConnector4">
            <a:avLst>
              <a:gd name="adj1" fmla="val -7321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A3873437-DFCA-4D62-990D-3B895EB9154C}"/>
              </a:ext>
            </a:extLst>
          </p:cNvPr>
          <p:cNvCxnSpPr>
            <a:stCxn id="20" idx="3"/>
            <a:endCxn id="14" idx="2"/>
          </p:cNvCxnSpPr>
          <p:nvPr/>
        </p:nvCxnSpPr>
        <p:spPr>
          <a:xfrm flipH="1" flipV="1">
            <a:off x="6133163" y="2563132"/>
            <a:ext cx="2306548" cy="1198282"/>
          </a:xfrm>
          <a:prstGeom prst="bentConnector4">
            <a:avLst>
              <a:gd name="adj1" fmla="val -9911"/>
              <a:gd name="adj2" fmla="val 2948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9FCA4702-EBD7-4346-B4D9-DBEC5D9DC8FA}"/>
              </a:ext>
            </a:extLst>
          </p:cNvPr>
          <p:cNvCxnSpPr>
            <a:stCxn id="21" idx="3"/>
            <a:endCxn id="14" idx="2"/>
          </p:cNvCxnSpPr>
          <p:nvPr/>
        </p:nvCxnSpPr>
        <p:spPr>
          <a:xfrm flipH="1" flipV="1">
            <a:off x="6133163" y="2563132"/>
            <a:ext cx="2306548" cy="1920376"/>
          </a:xfrm>
          <a:prstGeom prst="bentConnector4">
            <a:avLst>
              <a:gd name="adj1" fmla="val -9911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EEF67E4A-18DE-4403-A62B-5C72C7D62E34}"/>
              </a:ext>
            </a:extLst>
          </p:cNvPr>
          <p:cNvCxnSpPr>
            <a:stCxn id="22" idx="3"/>
            <a:endCxn id="14" idx="2"/>
          </p:cNvCxnSpPr>
          <p:nvPr/>
        </p:nvCxnSpPr>
        <p:spPr>
          <a:xfrm flipH="1" flipV="1">
            <a:off x="6133163" y="2563132"/>
            <a:ext cx="2306548" cy="2659322"/>
          </a:xfrm>
          <a:prstGeom prst="bentConnector4">
            <a:avLst>
              <a:gd name="adj1" fmla="val -9911"/>
              <a:gd name="adj2" fmla="val 681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or: Elbow 89">
            <a:extLst>
              <a:ext uri="{FF2B5EF4-FFF2-40B4-BE49-F238E27FC236}">
                <a16:creationId xmlns:a16="http://schemas.microsoft.com/office/drawing/2014/main" id="{A815ED75-1E07-4981-B22C-F31DAF4280F6}"/>
              </a:ext>
            </a:extLst>
          </p:cNvPr>
          <p:cNvCxnSpPr>
            <a:stCxn id="25" idx="3"/>
            <a:endCxn id="14" idx="2"/>
          </p:cNvCxnSpPr>
          <p:nvPr/>
        </p:nvCxnSpPr>
        <p:spPr>
          <a:xfrm flipH="1" flipV="1">
            <a:off x="6133163" y="2563132"/>
            <a:ext cx="3970241" cy="1198282"/>
          </a:xfrm>
          <a:prstGeom prst="bentConnector4">
            <a:avLst>
              <a:gd name="adj1" fmla="val -2687"/>
              <a:gd name="adj2" fmla="val 298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02C6EA59-631B-4EC3-B266-DA5629DA308B}"/>
              </a:ext>
            </a:extLst>
          </p:cNvPr>
          <p:cNvCxnSpPr>
            <a:stCxn id="26" idx="3"/>
            <a:endCxn id="14" idx="2"/>
          </p:cNvCxnSpPr>
          <p:nvPr/>
        </p:nvCxnSpPr>
        <p:spPr>
          <a:xfrm flipH="1" flipV="1">
            <a:off x="6133163" y="2563132"/>
            <a:ext cx="3970241" cy="1920376"/>
          </a:xfrm>
          <a:prstGeom prst="bentConnector4">
            <a:avLst>
              <a:gd name="adj1" fmla="val -2687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Elbow 93">
            <a:extLst>
              <a:ext uri="{FF2B5EF4-FFF2-40B4-BE49-F238E27FC236}">
                <a16:creationId xmlns:a16="http://schemas.microsoft.com/office/drawing/2014/main" id="{242D0F04-C95E-40C9-9D81-D5DEE00B86D4}"/>
              </a:ext>
            </a:extLst>
          </p:cNvPr>
          <p:cNvCxnSpPr>
            <a:stCxn id="27" idx="3"/>
            <a:endCxn id="14" idx="2"/>
          </p:cNvCxnSpPr>
          <p:nvPr/>
        </p:nvCxnSpPr>
        <p:spPr>
          <a:xfrm flipH="1" flipV="1">
            <a:off x="6133163" y="2563132"/>
            <a:ext cx="3970241" cy="2659322"/>
          </a:xfrm>
          <a:prstGeom prst="bentConnector4">
            <a:avLst>
              <a:gd name="adj1" fmla="val -2687"/>
              <a:gd name="adj2" fmla="val 6837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58C8972F-BF87-4A43-A716-19C8E139A256}"/>
              </a:ext>
            </a:extLst>
          </p:cNvPr>
          <p:cNvCxnSpPr>
            <a:stCxn id="65" idx="3"/>
            <a:endCxn id="14" idx="2"/>
          </p:cNvCxnSpPr>
          <p:nvPr/>
        </p:nvCxnSpPr>
        <p:spPr>
          <a:xfrm flipH="1" flipV="1">
            <a:off x="6133163" y="2563132"/>
            <a:ext cx="5546327" cy="1198282"/>
          </a:xfrm>
          <a:prstGeom prst="bentConnector4">
            <a:avLst>
              <a:gd name="adj1" fmla="val -4122"/>
              <a:gd name="adj2" fmla="val 2926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928C2381-CC3C-47D7-8022-B057D163E11F}"/>
              </a:ext>
            </a:extLst>
          </p:cNvPr>
          <p:cNvCxnSpPr>
            <a:stCxn id="66" idx="3"/>
            <a:endCxn id="14" idx="2"/>
          </p:cNvCxnSpPr>
          <p:nvPr/>
        </p:nvCxnSpPr>
        <p:spPr>
          <a:xfrm flipH="1" flipV="1">
            <a:off x="6133163" y="2563132"/>
            <a:ext cx="5546327" cy="1920376"/>
          </a:xfrm>
          <a:prstGeom prst="bentConnector4">
            <a:avLst>
              <a:gd name="adj1" fmla="val -4122"/>
              <a:gd name="adj2" fmla="val 5609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: Elbow 99">
            <a:extLst>
              <a:ext uri="{FF2B5EF4-FFF2-40B4-BE49-F238E27FC236}">
                <a16:creationId xmlns:a16="http://schemas.microsoft.com/office/drawing/2014/main" id="{E18BABF5-39F8-419C-90B1-1E72708300EC}"/>
              </a:ext>
            </a:extLst>
          </p:cNvPr>
          <p:cNvCxnSpPr>
            <a:stCxn id="13" idx="1"/>
            <a:endCxn id="14" idx="2"/>
          </p:cNvCxnSpPr>
          <p:nvPr/>
        </p:nvCxnSpPr>
        <p:spPr>
          <a:xfrm rot="10800000" flipH="1">
            <a:off x="5444017" y="2563132"/>
            <a:ext cx="689145" cy="1198282"/>
          </a:xfrm>
          <a:prstGeom prst="bentConnector4">
            <a:avLst>
              <a:gd name="adj1" fmla="val -22115"/>
              <a:gd name="adj2" fmla="val 298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: Elbow 101">
            <a:extLst>
              <a:ext uri="{FF2B5EF4-FFF2-40B4-BE49-F238E27FC236}">
                <a16:creationId xmlns:a16="http://schemas.microsoft.com/office/drawing/2014/main" id="{6A846BEB-0F0B-4786-A03C-57DEC7280F4C}"/>
              </a:ext>
            </a:extLst>
          </p:cNvPr>
          <p:cNvCxnSpPr>
            <a:stCxn id="12" idx="1"/>
            <a:endCxn id="14" idx="2"/>
          </p:cNvCxnSpPr>
          <p:nvPr/>
        </p:nvCxnSpPr>
        <p:spPr>
          <a:xfrm rot="10800000" flipH="1">
            <a:off x="5444017" y="2563132"/>
            <a:ext cx="689145" cy="1920376"/>
          </a:xfrm>
          <a:prstGeom prst="bentConnector4">
            <a:avLst>
              <a:gd name="adj1" fmla="val -21009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3179AE1E-CA17-4072-A716-F11BCE9D0F8E}"/>
              </a:ext>
            </a:extLst>
          </p:cNvPr>
          <p:cNvCxnSpPr>
            <a:stCxn id="11" idx="1"/>
            <a:endCxn id="14" idx="2"/>
          </p:cNvCxnSpPr>
          <p:nvPr/>
        </p:nvCxnSpPr>
        <p:spPr>
          <a:xfrm rot="10800000" flipH="1">
            <a:off x="5444017" y="2563132"/>
            <a:ext cx="689145" cy="2659322"/>
          </a:xfrm>
          <a:prstGeom prst="bentConnector4">
            <a:avLst>
              <a:gd name="adj1" fmla="val -21009"/>
              <a:gd name="adj2" fmla="val 681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: Elbow 132">
            <a:extLst>
              <a:ext uri="{FF2B5EF4-FFF2-40B4-BE49-F238E27FC236}">
                <a16:creationId xmlns:a16="http://schemas.microsoft.com/office/drawing/2014/main" id="{DDA700CF-6DD8-4D1E-A6E3-899FDA1845A9}"/>
              </a:ext>
            </a:extLst>
          </p:cNvPr>
          <p:cNvCxnSpPr>
            <a:stCxn id="5" idx="1"/>
            <a:endCxn id="14" idx="2"/>
          </p:cNvCxnSpPr>
          <p:nvPr/>
        </p:nvCxnSpPr>
        <p:spPr>
          <a:xfrm rot="10800000" flipH="1">
            <a:off x="650467" y="2563132"/>
            <a:ext cx="5482695" cy="1198282"/>
          </a:xfrm>
          <a:prstGeom prst="bentConnector4">
            <a:avLst>
              <a:gd name="adj1" fmla="val -2618"/>
              <a:gd name="adj2" fmla="val 295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D868B9B3-AF55-4223-BB37-E40FC36F1DCB}"/>
              </a:ext>
            </a:extLst>
          </p:cNvPr>
          <p:cNvCxnSpPr>
            <a:cxnSpLocks/>
            <a:stCxn id="14" idx="0"/>
            <a:endCxn id="70" idx="2"/>
          </p:cNvCxnSpPr>
          <p:nvPr/>
        </p:nvCxnSpPr>
        <p:spPr>
          <a:xfrm flipV="1">
            <a:off x="6133163" y="768257"/>
            <a:ext cx="0" cy="1288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vrundet rektangel 22"/>
          <p:cNvSpPr/>
          <p:nvPr/>
        </p:nvSpPr>
        <p:spPr>
          <a:xfrm>
            <a:off x="5470580" y="1246959"/>
            <a:ext cx="1325166" cy="510838"/>
          </a:xfrm>
          <a:prstGeom prst="roundRect">
            <a:avLst>
              <a:gd name="adj" fmla="val 8073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Hovedstyre</a:t>
            </a:r>
          </a:p>
        </p:txBody>
      </p:sp>
      <p:cxnSp>
        <p:nvCxnSpPr>
          <p:cNvPr id="156" name="Connector: Elbow 155">
            <a:extLst>
              <a:ext uri="{FF2B5EF4-FFF2-40B4-BE49-F238E27FC236}">
                <a16:creationId xmlns:a16="http://schemas.microsoft.com/office/drawing/2014/main" id="{F45CBEA6-055B-49B4-89AF-D265AE09A8CD}"/>
              </a:ext>
            </a:extLst>
          </p:cNvPr>
          <p:cNvCxnSpPr>
            <a:cxnSpLocks/>
            <a:stCxn id="70" idx="2"/>
            <a:endCxn id="28" idx="3"/>
          </p:cNvCxnSpPr>
          <p:nvPr/>
        </p:nvCxnSpPr>
        <p:spPr>
          <a:xfrm rot="5400000">
            <a:off x="5140080" y="28560"/>
            <a:ext cx="253387" cy="173278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: Elbow 162">
            <a:extLst>
              <a:ext uri="{FF2B5EF4-FFF2-40B4-BE49-F238E27FC236}">
                <a16:creationId xmlns:a16="http://schemas.microsoft.com/office/drawing/2014/main" id="{A8D97455-0AFF-4B8F-A881-A681684582B1}"/>
              </a:ext>
            </a:extLst>
          </p:cNvPr>
          <p:cNvCxnSpPr>
            <a:stCxn id="29" idx="1"/>
            <a:endCxn id="70" idx="2"/>
          </p:cNvCxnSpPr>
          <p:nvPr/>
        </p:nvCxnSpPr>
        <p:spPr>
          <a:xfrm rot="10800000">
            <a:off x="6133164" y="768257"/>
            <a:ext cx="1643337" cy="25350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: Elbow 168">
            <a:extLst>
              <a:ext uri="{FF2B5EF4-FFF2-40B4-BE49-F238E27FC236}">
                <a16:creationId xmlns:a16="http://schemas.microsoft.com/office/drawing/2014/main" id="{7DE99B37-F245-476A-88F9-CDE51F02F1B0}"/>
              </a:ext>
            </a:extLst>
          </p:cNvPr>
          <p:cNvCxnSpPr>
            <a:cxnSpLocks/>
            <a:stCxn id="30" idx="1"/>
          </p:cNvCxnSpPr>
          <p:nvPr/>
        </p:nvCxnSpPr>
        <p:spPr>
          <a:xfrm rot="10800000">
            <a:off x="7203362" y="1020154"/>
            <a:ext cx="573139" cy="672556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Avrundet rektangel 13">
            <a:extLst>
              <a:ext uri="{FF2B5EF4-FFF2-40B4-BE49-F238E27FC236}">
                <a16:creationId xmlns:a16="http://schemas.microsoft.com/office/drawing/2014/main" id="{736FB3AF-8C99-4177-B4B0-882893E40524}"/>
              </a:ext>
            </a:extLst>
          </p:cNvPr>
          <p:cNvSpPr/>
          <p:nvPr/>
        </p:nvSpPr>
        <p:spPr>
          <a:xfrm>
            <a:off x="5463746" y="2726174"/>
            <a:ext cx="1332000" cy="506776"/>
          </a:xfrm>
          <a:prstGeom prst="roundRect">
            <a:avLst>
              <a:gd name="adj" fmla="val 10187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Administrasjon</a:t>
            </a:r>
          </a:p>
        </p:txBody>
      </p:sp>
      <p:sp>
        <p:nvSpPr>
          <p:cNvPr id="76" name="Avrundet rektangel 24">
            <a:extLst>
              <a:ext uri="{FF2B5EF4-FFF2-40B4-BE49-F238E27FC236}">
                <a16:creationId xmlns:a16="http://schemas.microsoft.com/office/drawing/2014/main" id="{5F77C979-0EFB-A945-B9DA-E94D596770D9}"/>
              </a:ext>
            </a:extLst>
          </p:cNvPr>
          <p:cNvSpPr/>
          <p:nvPr/>
        </p:nvSpPr>
        <p:spPr>
          <a:xfrm>
            <a:off x="10347490" y="4959696"/>
            <a:ext cx="1332000" cy="468000"/>
          </a:xfrm>
          <a:prstGeom prst="roundRect">
            <a:avLst/>
          </a:prstGeom>
          <a:solidFill>
            <a:srgbClr val="005E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Skileik</a:t>
            </a:r>
          </a:p>
        </p:txBody>
      </p:sp>
      <p:sp>
        <p:nvSpPr>
          <p:cNvPr id="77" name="Avrundet rektangel 24">
            <a:extLst>
              <a:ext uri="{FF2B5EF4-FFF2-40B4-BE49-F238E27FC236}">
                <a16:creationId xmlns:a16="http://schemas.microsoft.com/office/drawing/2014/main" id="{CE68FBDA-060B-7244-AEDD-9AF00B0DBC1E}"/>
              </a:ext>
            </a:extLst>
          </p:cNvPr>
          <p:cNvSpPr/>
          <p:nvPr/>
        </p:nvSpPr>
        <p:spPr>
          <a:xfrm>
            <a:off x="10347490" y="5669884"/>
            <a:ext cx="1332000" cy="468000"/>
          </a:xfrm>
          <a:prstGeom prst="roundRect">
            <a:avLst/>
          </a:prstGeom>
          <a:solidFill>
            <a:srgbClr val="005E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Idretts- og friluftsskolen</a:t>
            </a:r>
          </a:p>
        </p:txBody>
      </p:sp>
      <p:cxnSp>
        <p:nvCxnSpPr>
          <p:cNvPr id="79" name="Connector: Elbow 97">
            <a:extLst>
              <a:ext uri="{FF2B5EF4-FFF2-40B4-BE49-F238E27FC236}">
                <a16:creationId xmlns:a16="http://schemas.microsoft.com/office/drawing/2014/main" id="{7CC77F2B-4801-3F43-8DFC-2A30BA75D5AF}"/>
              </a:ext>
            </a:extLst>
          </p:cNvPr>
          <p:cNvCxnSpPr>
            <a:cxnSpLocks/>
            <a:stCxn id="77" idx="3"/>
            <a:endCxn id="76" idx="3"/>
          </p:cNvCxnSpPr>
          <p:nvPr/>
        </p:nvCxnSpPr>
        <p:spPr>
          <a:xfrm flipV="1">
            <a:off x="11679490" y="5193696"/>
            <a:ext cx="12700" cy="710188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Elbow 97">
            <a:extLst>
              <a:ext uri="{FF2B5EF4-FFF2-40B4-BE49-F238E27FC236}">
                <a16:creationId xmlns:a16="http://schemas.microsoft.com/office/drawing/2014/main" id="{95473ED1-BAE3-8D44-B133-35474B30B7CB}"/>
              </a:ext>
            </a:extLst>
          </p:cNvPr>
          <p:cNvCxnSpPr>
            <a:cxnSpLocks/>
            <a:stCxn id="77" idx="3"/>
            <a:endCxn id="66" idx="3"/>
          </p:cNvCxnSpPr>
          <p:nvPr/>
        </p:nvCxnSpPr>
        <p:spPr>
          <a:xfrm flipV="1">
            <a:off x="11679490" y="4483508"/>
            <a:ext cx="12700" cy="1420376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Elbow 74">
            <a:extLst>
              <a:ext uri="{FF2B5EF4-FFF2-40B4-BE49-F238E27FC236}">
                <a16:creationId xmlns:a16="http://schemas.microsoft.com/office/drawing/2014/main" id="{C967946E-EDC9-014B-A3D1-6837556B5789}"/>
              </a:ext>
            </a:extLst>
          </p:cNvPr>
          <p:cNvCxnSpPr>
            <a:cxnSpLocks/>
            <a:stCxn id="9" idx="1"/>
            <a:endCxn id="8" idx="1"/>
          </p:cNvCxnSpPr>
          <p:nvPr/>
        </p:nvCxnSpPr>
        <p:spPr>
          <a:xfrm rot="10800000">
            <a:off x="2243942" y="4483508"/>
            <a:ext cx="12700" cy="738946"/>
          </a:xfrm>
          <a:prstGeom prst="bentConnector3">
            <a:avLst>
              <a:gd name="adj1" fmla="val 115610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Bilde 56">
            <a:extLst>
              <a:ext uri="{FF2B5EF4-FFF2-40B4-BE49-F238E27FC236}">
                <a16:creationId xmlns:a16="http://schemas.microsoft.com/office/drawing/2014/main" id="{6024DD95-DD24-8A4E-84BD-53A0F5A82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28" y="68884"/>
            <a:ext cx="3634155" cy="59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96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vrundet rektangel 3"/>
          <p:cNvSpPr/>
          <p:nvPr/>
        </p:nvSpPr>
        <p:spPr>
          <a:xfrm>
            <a:off x="3843289" y="4249508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Håndball</a:t>
            </a:r>
          </a:p>
        </p:txBody>
      </p:sp>
      <p:sp>
        <p:nvSpPr>
          <p:cNvPr id="5" name="Avrundet rektangel 4"/>
          <p:cNvSpPr/>
          <p:nvPr/>
        </p:nvSpPr>
        <p:spPr>
          <a:xfrm>
            <a:off x="650468" y="352741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Fotball senior</a:t>
            </a:r>
          </a:p>
        </p:txBody>
      </p:sp>
      <p:sp>
        <p:nvSpPr>
          <p:cNvPr id="6" name="Avrundet rektangel 5"/>
          <p:cNvSpPr/>
          <p:nvPr/>
        </p:nvSpPr>
        <p:spPr>
          <a:xfrm>
            <a:off x="650468" y="4249508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Fotball Yngres Avdeling</a:t>
            </a:r>
          </a:p>
        </p:txBody>
      </p:sp>
      <p:sp>
        <p:nvSpPr>
          <p:cNvPr id="7" name="Avrundet rektangel 6"/>
          <p:cNvSpPr/>
          <p:nvPr/>
        </p:nvSpPr>
        <p:spPr>
          <a:xfrm>
            <a:off x="2243942" y="352741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Langrenn</a:t>
            </a:r>
          </a:p>
        </p:txBody>
      </p:sp>
      <p:sp>
        <p:nvSpPr>
          <p:cNvPr id="8" name="Avrundet rektangel 7"/>
          <p:cNvSpPr/>
          <p:nvPr/>
        </p:nvSpPr>
        <p:spPr>
          <a:xfrm>
            <a:off x="2243942" y="4249508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Alpin &amp; Freestyle</a:t>
            </a:r>
          </a:p>
        </p:txBody>
      </p:sp>
      <p:sp>
        <p:nvSpPr>
          <p:cNvPr id="9" name="Avrundet rektangel 8"/>
          <p:cNvSpPr/>
          <p:nvPr/>
        </p:nvSpPr>
        <p:spPr>
          <a:xfrm>
            <a:off x="2243942" y="498845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Hopp &amp; kombinert</a:t>
            </a:r>
          </a:p>
        </p:txBody>
      </p:sp>
      <p:sp>
        <p:nvSpPr>
          <p:cNvPr id="10" name="Avrundet rektangel 9"/>
          <p:cNvSpPr/>
          <p:nvPr/>
        </p:nvSpPr>
        <p:spPr>
          <a:xfrm>
            <a:off x="3843289" y="352741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Basketball</a:t>
            </a:r>
          </a:p>
        </p:txBody>
      </p:sp>
      <p:sp>
        <p:nvSpPr>
          <p:cNvPr id="11" name="Avrundet rektangel 10"/>
          <p:cNvSpPr/>
          <p:nvPr/>
        </p:nvSpPr>
        <p:spPr>
          <a:xfrm>
            <a:off x="5444018" y="498845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Damegruppa</a:t>
            </a:r>
          </a:p>
        </p:txBody>
      </p:sp>
      <p:sp>
        <p:nvSpPr>
          <p:cNvPr id="12" name="Avrundet rektangel 11"/>
          <p:cNvSpPr/>
          <p:nvPr/>
        </p:nvSpPr>
        <p:spPr>
          <a:xfrm>
            <a:off x="5444018" y="4249508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Voksen</a:t>
            </a:r>
          </a:p>
        </p:txBody>
      </p:sp>
      <p:sp>
        <p:nvSpPr>
          <p:cNvPr id="13" name="Avrundet rektangel 12"/>
          <p:cNvSpPr/>
          <p:nvPr/>
        </p:nvSpPr>
        <p:spPr>
          <a:xfrm>
            <a:off x="5444018" y="3527414"/>
            <a:ext cx="1332000" cy="468000"/>
          </a:xfrm>
          <a:prstGeom prst="roundRect">
            <a:avLst/>
          </a:prstGeom>
          <a:solidFill>
            <a:srgbClr val="FED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Ungdom</a:t>
            </a:r>
          </a:p>
        </p:txBody>
      </p:sp>
      <p:sp>
        <p:nvSpPr>
          <p:cNvPr id="14" name="Avrundet rektangel 13"/>
          <p:cNvSpPr/>
          <p:nvPr/>
        </p:nvSpPr>
        <p:spPr>
          <a:xfrm>
            <a:off x="5470580" y="2056356"/>
            <a:ext cx="1325166" cy="506776"/>
          </a:xfrm>
          <a:prstGeom prst="roundRect">
            <a:avLst>
              <a:gd name="adj" fmla="val 12471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Daglig leder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828733" y="6264280"/>
            <a:ext cx="769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Fotball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2484497" y="6264279"/>
            <a:ext cx="901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Skiidrett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3980598" y="6273821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Hallidrett</a:t>
            </a:r>
          </a:p>
        </p:txBody>
      </p:sp>
      <p:sp>
        <p:nvSpPr>
          <p:cNvPr id="18" name="TekstSylinder 17"/>
          <p:cNvSpPr txBox="1"/>
          <p:nvPr/>
        </p:nvSpPr>
        <p:spPr>
          <a:xfrm>
            <a:off x="5578642" y="6273821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Breddeidrett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7436397" y="6268249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Kultur</a:t>
            </a:r>
          </a:p>
        </p:txBody>
      </p:sp>
      <p:sp>
        <p:nvSpPr>
          <p:cNvPr id="20" name="Avrundet rektangel 19"/>
          <p:cNvSpPr/>
          <p:nvPr/>
        </p:nvSpPr>
        <p:spPr>
          <a:xfrm>
            <a:off x="7107711" y="3527414"/>
            <a:ext cx="1332000" cy="468000"/>
          </a:xfrm>
          <a:prstGeom prst="roundRect">
            <a:avLst/>
          </a:prstGeom>
          <a:solidFill>
            <a:srgbClr val="00A2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</a:t>
            </a:r>
          </a:p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Foto-Video</a:t>
            </a:r>
          </a:p>
        </p:txBody>
      </p:sp>
      <p:sp>
        <p:nvSpPr>
          <p:cNvPr id="21" name="Avrundet rektangel 20"/>
          <p:cNvSpPr/>
          <p:nvPr/>
        </p:nvSpPr>
        <p:spPr>
          <a:xfrm>
            <a:off x="7107711" y="4249508"/>
            <a:ext cx="1332000" cy="468000"/>
          </a:xfrm>
          <a:prstGeom prst="roundRect">
            <a:avLst/>
          </a:prstGeom>
          <a:solidFill>
            <a:srgbClr val="00A2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</a:t>
            </a:r>
            <a:b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Musikk &amp; teater</a:t>
            </a:r>
          </a:p>
        </p:txBody>
      </p:sp>
      <p:sp>
        <p:nvSpPr>
          <p:cNvPr id="22" name="Avrundet rektangel 21"/>
          <p:cNvSpPr/>
          <p:nvPr/>
        </p:nvSpPr>
        <p:spPr>
          <a:xfrm>
            <a:off x="7107711" y="4988454"/>
            <a:ext cx="1332000" cy="468000"/>
          </a:xfrm>
          <a:prstGeom prst="roundRect">
            <a:avLst/>
          </a:prstGeom>
          <a:solidFill>
            <a:srgbClr val="00A2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</a:t>
            </a:r>
            <a:b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Makerspace</a:t>
            </a:r>
          </a:p>
        </p:txBody>
      </p:sp>
      <p:sp>
        <p:nvSpPr>
          <p:cNvPr id="25" name="Avrundet rektangel 24"/>
          <p:cNvSpPr/>
          <p:nvPr/>
        </p:nvSpPr>
        <p:spPr>
          <a:xfrm>
            <a:off x="8771404" y="3527414"/>
            <a:ext cx="1332000" cy="468000"/>
          </a:xfrm>
          <a:prstGeom prst="roundRect">
            <a:avLst/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Heisstyret</a:t>
            </a:r>
          </a:p>
        </p:txBody>
      </p:sp>
      <p:sp>
        <p:nvSpPr>
          <p:cNvPr id="26" name="Avrundet rektangel 25"/>
          <p:cNvSpPr/>
          <p:nvPr/>
        </p:nvSpPr>
        <p:spPr>
          <a:xfrm>
            <a:off x="8771404" y="4249508"/>
            <a:ext cx="1332000" cy="468000"/>
          </a:xfrm>
          <a:prstGeom prst="roundRect">
            <a:avLst/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Banekomitèen</a:t>
            </a:r>
          </a:p>
        </p:txBody>
      </p:sp>
      <p:sp>
        <p:nvSpPr>
          <p:cNvPr id="27" name="Avrundet rektangel 26"/>
          <p:cNvSpPr/>
          <p:nvPr/>
        </p:nvSpPr>
        <p:spPr>
          <a:xfrm>
            <a:off x="8771404" y="4988454"/>
            <a:ext cx="1332000" cy="468000"/>
          </a:xfrm>
          <a:prstGeom prst="roundRect">
            <a:avLst/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Hallstyret</a:t>
            </a:r>
          </a:p>
        </p:txBody>
      </p:sp>
      <p:sp>
        <p:nvSpPr>
          <p:cNvPr id="28" name="Avrundet rektangel 27"/>
          <p:cNvSpPr/>
          <p:nvPr/>
        </p:nvSpPr>
        <p:spPr>
          <a:xfrm>
            <a:off x="3068383" y="768256"/>
            <a:ext cx="1332000" cy="506776"/>
          </a:xfrm>
          <a:prstGeom prst="roundRect">
            <a:avLst>
              <a:gd name="adj" fmla="val 8275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Valgkomite</a:t>
            </a:r>
          </a:p>
        </p:txBody>
      </p:sp>
      <p:sp>
        <p:nvSpPr>
          <p:cNvPr id="29" name="Avrundet rektangel 28"/>
          <p:cNvSpPr/>
          <p:nvPr/>
        </p:nvSpPr>
        <p:spPr>
          <a:xfrm>
            <a:off x="7776500" y="768377"/>
            <a:ext cx="1331999" cy="506776"/>
          </a:xfrm>
          <a:prstGeom prst="roundRect">
            <a:avLst>
              <a:gd name="adj" fmla="val 8275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Kontrollkomite</a:t>
            </a:r>
          </a:p>
        </p:txBody>
      </p:sp>
      <p:sp>
        <p:nvSpPr>
          <p:cNvPr id="30" name="Avrundet rektangel 29"/>
          <p:cNvSpPr/>
          <p:nvPr/>
        </p:nvSpPr>
        <p:spPr>
          <a:xfrm>
            <a:off x="7776500" y="1439322"/>
            <a:ext cx="1332000" cy="506776"/>
          </a:xfrm>
          <a:prstGeom prst="roundRect">
            <a:avLst>
              <a:gd name="adj" fmla="val 10373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Revisor</a:t>
            </a:r>
          </a:p>
        </p:txBody>
      </p:sp>
      <p:sp>
        <p:nvSpPr>
          <p:cNvPr id="63" name="TekstSylinder 18">
            <a:extLst>
              <a:ext uri="{FF2B5EF4-FFF2-40B4-BE49-F238E27FC236}">
                <a16:creationId xmlns:a16="http://schemas.microsoft.com/office/drawing/2014/main" id="{D1BEFFDA-4DBA-4360-BD7B-45A97EBCF0B3}"/>
              </a:ext>
            </a:extLst>
          </p:cNvPr>
          <p:cNvSpPr txBox="1"/>
          <p:nvPr/>
        </p:nvSpPr>
        <p:spPr>
          <a:xfrm>
            <a:off x="8953313" y="6268249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Anlegg</a:t>
            </a:r>
          </a:p>
        </p:txBody>
      </p:sp>
      <p:sp>
        <p:nvSpPr>
          <p:cNvPr id="65" name="Avrundet rektangel 24">
            <a:extLst>
              <a:ext uri="{FF2B5EF4-FFF2-40B4-BE49-F238E27FC236}">
                <a16:creationId xmlns:a16="http://schemas.microsoft.com/office/drawing/2014/main" id="{B41B0CA0-3D2A-4D36-8D85-665FEE571B5B}"/>
              </a:ext>
            </a:extLst>
          </p:cNvPr>
          <p:cNvSpPr/>
          <p:nvPr/>
        </p:nvSpPr>
        <p:spPr>
          <a:xfrm>
            <a:off x="10347490" y="3527414"/>
            <a:ext cx="1332000" cy="468000"/>
          </a:xfrm>
          <a:prstGeom prst="roundRect">
            <a:avLst/>
          </a:prstGeom>
          <a:solidFill>
            <a:srgbClr val="005E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Skiskolen</a:t>
            </a:r>
          </a:p>
        </p:txBody>
      </p:sp>
      <p:sp>
        <p:nvSpPr>
          <p:cNvPr id="66" name="Avrundet rektangel 24">
            <a:extLst>
              <a:ext uri="{FF2B5EF4-FFF2-40B4-BE49-F238E27FC236}">
                <a16:creationId xmlns:a16="http://schemas.microsoft.com/office/drawing/2014/main" id="{BC72A4C9-5E3F-4903-96F1-EFA9E5C63CA4}"/>
              </a:ext>
            </a:extLst>
          </p:cNvPr>
          <p:cNvSpPr/>
          <p:nvPr/>
        </p:nvSpPr>
        <p:spPr>
          <a:xfrm>
            <a:off x="10347490" y="4249508"/>
            <a:ext cx="1332000" cy="468000"/>
          </a:xfrm>
          <a:prstGeom prst="roundRect">
            <a:avLst/>
          </a:prstGeom>
          <a:solidFill>
            <a:srgbClr val="005E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Fotball-akademiet</a:t>
            </a:r>
          </a:p>
        </p:txBody>
      </p:sp>
      <p:sp>
        <p:nvSpPr>
          <p:cNvPr id="67" name="TekstSylinder 18">
            <a:extLst>
              <a:ext uri="{FF2B5EF4-FFF2-40B4-BE49-F238E27FC236}">
                <a16:creationId xmlns:a16="http://schemas.microsoft.com/office/drawing/2014/main" id="{AFA7B6BC-6AB4-4350-B7E3-E0A0F817800F}"/>
              </a:ext>
            </a:extLst>
          </p:cNvPr>
          <p:cNvSpPr txBox="1"/>
          <p:nvPr/>
        </p:nvSpPr>
        <p:spPr>
          <a:xfrm>
            <a:off x="10659345" y="6268249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Skoler</a:t>
            </a:r>
          </a:p>
        </p:txBody>
      </p:sp>
      <p:sp>
        <p:nvSpPr>
          <p:cNvPr id="70" name="Avrundet rektangel 22">
            <a:extLst>
              <a:ext uri="{FF2B5EF4-FFF2-40B4-BE49-F238E27FC236}">
                <a16:creationId xmlns:a16="http://schemas.microsoft.com/office/drawing/2014/main" id="{E0604EC6-3DC5-475D-869A-390CCC171A69}"/>
              </a:ext>
            </a:extLst>
          </p:cNvPr>
          <p:cNvSpPr/>
          <p:nvPr/>
        </p:nvSpPr>
        <p:spPr>
          <a:xfrm>
            <a:off x="5470580" y="257419"/>
            <a:ext cx="1325166" cy="510838"/>
          </a:xfrm>
          <a:prstGeom prst="roundRect">
            <a:avLst>
              <a:gd name="adj" fmla="val 8073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Årsmøte</a:t>
            </a:r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53FFF657-ED68-462A-8182-4F71D7395EEE}"/>
              </a:ext>
            </a:extLst>
          </p:cNvPr>
          <p:cNvCxnSpPr>
            <a:stCxn id="6" idx="1"/>
            <a:endCxn id="14" idx="2"/>
          </p:cNvCxnSpPr>
          <p:nvPr/>
        </p:nvCxnSpPr>
        <p:spPr>
          <a:xfrm rot="10800000" flipH="1">
            <a:off x="650467" y="2563132"/>
            <a:ext cx="5482695" cy="1920376"/>
          </a:xfrm>
          <a:prstGeom prst="bentConnector4">
            <a:avLst>
              <a:gd name="adj1" fmla="val -2542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AB8D76E2-4FC6-4C8C-A6AC-E741F036B77E}"/>
              </a:ext>
            </a:extLst>
          </p:cNvPr>
          <p:cNvCxnSpPr>
            <a:stCxn id="7" idx="1"/>
            <a:endCxn id="14" idx="2"/>
          </p:cNvCxnSpPr>
          <p:nvPr/>
        </p:nvCxnSpPr>
        <p:spPr>
          <a:xfrm rot="10800000" flipH="1">
            <a:off x="2243941" y="2563132"/>
            <a:ext cx="3889221" cy="1198282"/>
          </a:xfrm>
          <a:prstGeom prst="bentConnector4">
            <a:avLst>
              <a:gd name="adj1" fmla="val -3470"/>
              <a:gd name="adj2" fmla="val 298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5A619043-C43A-425D-B268-EEA04AA7F013}"/>
              </a:ext>
            </a:extLst>
          </p:cNvPr>
          <p:cNvCxnSpPr>
            <a:stCxn id="8" idx="1"/>
            <a:endCxn id="14" idx="2"/>
          </p:cNvCxnSpPr>
          <p:nvPr/>
        </p:nvCxnSpPr>
        <p:spPr>
          <a:xfrm rot="10800000" flipH="1">
            <a:off x="2243941" y="2563132"/>
            <a:ext cx="3889221" cy="1920376"/>
          </a:xfrm>
          <a:prstGeom prst="bentConnector4">
            <a:avLst>
              <a:gd name="adj1" fmla="val -3470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35857666-386F-44FC-A7D5-6C3FBA42660F}"/>
              </a:ext>
            </a:extLst>
          </p:cNvPr>
          <p:cNvCxnSpPr>
            <a:stCxn id="10" idx="1"/>
            <a:endCxn id="14" idx="2"/>
          </p:cNvCxnSpPr>
          <p:nvPr/>
        </p:nvCxnSpPr>
        <p:spPr>
          <a:xfrm rot="10800000" flipH="1">
            <a:off x="3843289" y="2563132"/>
            <a:ext cx="2289874" cy="1198282"/>
          </a:xfrm>
          <a:prstGeom prst="bentConnector4">
            <a:avLst>
              <a:gd name="adj1" fmla="val -7321"/>
              <a:gd name="adj2" fmla="val 298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: Elbow 79">
            <a:extLst>
              <a:ext uri="{FF2B5EF4-FFF2-40B4-BE49-F238E27FC236}">
                <a16:creationId xmlns:a16="http://schemas.microsoft.com/office/drawing/2014/main" id="{75C35C78-97F5-4B3B-AB0D-7E280ED23FB3}"/>
              </a:ext>
            </a:extLst>
          </p:cNvPr>
          <p:cNvCxnSpPr>
            <a:stCxn id="4" idx="1"/>
            <a:endCxn id="14" idx="2"/>
          </p:cNvCxnSpPr>
          <p:nvPr/>
        </p:nvCxnSpPr>
        <p:spPr>
          <a:xfrm rot="10800000" flipH="1">
            <a:off x="3843289" y="2563132"/>
            <a:ext cx="2289874" cy="1920376"/>
          </a:xfrm>
          <a:prstGeom prst="bentConnector4">
            <a:avLst>
              <a:gd name="adj1" fmla="val -7321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A3873437-DFCA-4D62-990D-3B895EB9154C}"/>
              </a:ext>
            </a:extLst>
          </p:cNvPr>
          <p:cNvCxnSpPr>
            <a:stCxn id="20" idx="3"/>
            <a:endCxn id="14" idx="2"/>
          </p:cNvCxnSpPr>
          <p:nvPr/>
        </p:nvCxnSpPr>
        <p:spPr>
          <a:xfrm flipH="1" flipV="1">
            <a:off x="6133163" y="2563132"/>
            <a:ext cx="2306548" cy="1198282"/>
          </a:xfrm>
          <a:prstGeom prst="bentConnector4">
            <a:avLst>
              <a:gd name="adj1" fmla="val -9911"/>
              <a:gd name="adj2" fmla="val 2948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9FCA4702-EBD7-4346-B4D9-DBEC5D9DC8FA}"/>
              </a:ext>
            </a:extLst>
          </p:cNvPr>
          <p:cNvCxnSpPr>
            <a:stCxn id="21" idx="3"/>
            <a:endCxn id="14" idx="2"/>
          </p:cNvCxnSpPr>
          <p:nvPr/>
        </p:nvCxnSpPr>
        <p:spPr>
          <a:xfrm flipH="1" flipV="1">
            <a:off x="6133163" y="2563132"/>
            <a:ext cx="2306548" cy="1920376"/>
          </a:xfrm>
          <a:prstGeom prst="bentConnector4">
            <a:avLst>
              <a:gd name="adj1" fmla="val -9911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EEF67E4A-18DE-4403-A62B-5C72C7D62E34}"/>
              </a:ext>
            </a:extLst>
          </p:cNvPr>
          <p:cNvCxnSpPr>
            <a:stCxn id="22" idx="3"/>
            <a:endCxn id="14" idx="2"/>
          </p:cNvCxnSpPr>
          <p:nvPr/>
        </p:nvCxnSpPr>
        <p:spPr>
          <a:xfrm flipH="1" flipV="1">
            <a:off x="6133163" y="2563132"/>
            <a:ext cx="2306548" cy="2659322"/>
          </a:xfrm>
          <a:prstGeom prst="bentConnector4">
            <a:avLst>
              <a:gd name="adj1" fmla="val -9911"/>
              <a:gd name="adj2" fmla="val 681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or: Elbow 89">
            <a:extLst>
              <a:ext uri="{FF2B5EF4-FFF2-40B4-BE49-F238E27FC236}">
                <a16:creationId xmlns:a16="http://schemas.microsoft.com/office/drawing/2014/main" id="{A815ED75-1E07-4981-B22C-F31DAF4280F6}"/>
              </a:ext>
            </a:extLst>
          </p:cNvPr>
          <p:cNvCxnSpPr>
            <a:stCxn id="25" idx="3"/>
            <a:endCxn id="14" idx="2"/>
          </p:cNvCxnSpPr>
          <p:nvPr/>
        </p:nvCxnSpPr>
        <p:spPr>
          <a:xfrm flipH="1" flipV="1">
            <a:off x="6133163" y="2563132"/>
            <a:ext cx="3970241" cy="1198282"/>
          </a:xfrm>
          <a:prstGeom prst="bentConnector4">
            <a:avLst>
              <a:gd name="adj1" fmla="val -2687"/>
              <a:gd name="adj2" fmla="val 298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02C6EA59-631B-4EC3-B266-DA5629DA308B}"/>
              </a:ext>
            </a:extLst>
          </p:cNvPr>
          <p:cNvCxnSpPr>
            <a:stCxn id="26" idx="3"/>
            <a:endCxn id="14" idx="2"/>
          </p:cNvCxnSpPr>
          <p:nvPr/>
        </p:nvCxnSpPr>
        <p:spPr>
          <a:xfrm flipH="1" flipV="1">
            <a:off x="6133163" y="2563132"/>
            <a:ext cx="3970241" cy="1920376"/>
          </a:xfrm>
          <a:prstGeom prst="bentConnector4">
            <a:avLst>
              <a:gd name="adj1" fmla="val -2687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Elbow 93">
            <a:extLst>
              <a:ext uri="{FF2B5EF4-FFF2-40B4-BE49-F238E27FC236}">
                <a16:creationId xmlns:a16="http://schemas.microsoft.com/office/drawing/2014/main" id="{242D0F04-C95E-40C9-9D81-D5DEE00B86D4}"/>
              </a:ext>
            </a:extLst>
          </p:cNvPr>
          <p:cNvCxnSpPr>
            <a:stCxn id="27" idx="3"/>
            <a:endCxn id="14" idx="2"/>
          </p:cNvCxnSpPr>
          <p:nvPr/>
        </p:nvCxnSpPr>
        <p:spPr>
          <a:xfrm flipH="1" flipV="1">
            <a:off x="6133163" y="2563132"/>
            <a:ext cx="3970241" cy="2659322"/>
          </a:xfrm>
          <a:prstGeom prst="bentConnector4">
            <a:avLst>
              <a:gd name="adj1" fmla="val -2687"/>
              <a:gd name="adj2" fmla="val 6837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58C8972F-BF87-4A43-A716-19C8E139A256}"/>
              </a:ext>
            </a:extLst>
          </p:cNvPr>
          <p:cNvCxnSpPr>
            <a:stCxn id="65" idx="3"/>
            <a:endCxn id="14" idx="2"/>
          </p:cNvCxnSpPr>
          <p:nvPr/>
        </p:nvCxnSpPr>
        <p:spPr>
          <a:xfrm flipH="1" flipV="1">
            <a:off x="6133163" y="2563132"/>
            <a:ext cx="5546327" cy="1198282"/>
          </a:xfrm>
          <a:prstGeom prst="bentConnector4">
            <a:avLst>
              <a:gd name="adj1" fmla="val -4122"/>
              <a:gd name="adj2" fmla="val 2926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928C2381-CC3C-47D7-8022-B057D163E11F}"/>
              </a:ext>
            </a:extLst>
          </p:cNvPr>
          <p:cNvCxnSpPr>
            <a:stCxn id="66" idx="3"/>
            <a:endCxn id="14" idx="2"/>
          </p:cNvCxnSpPr>
          <p:nvPr/>
        </p:nvCxnSpPr>
        <p:spPr>
          <a:xfrm flipH="1" flipV="1">
            <a:off x="6133163" y="2563132"/>
            <a:ext cx="5546327" cy="1920376"/>
          </a:xfrm>
          <a:prstGeom prst="bentConnector4">
            <a:avLst>
              <a:gd name="adj1" fmla="val -4122"/>
              <a:gd name="adj2" fmla="val 5609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: Elbow 99">
            <a:extLst>
              <a:ext uri="{FF2B5EF4-FFF2-40B4-BE49-F238E27FC236}">
                <a16:creationId xmlns:a16="http://schemas.microsoft.com/office/drawing/2014/main" id="{E18BABF5-39F8-419C-90B1-1E72708300EC}"/>
              </a:ext>
            </a:extLst>
          </p:cNvPr>
          <p:cNvCxnSpPr>
            <a:stCxn id="13" idx="1"/>
            <a:endCxn id="14" idx="2"/>
          </p:cNvCxnSpPr>
          <p:nvPr/>
        </p:nvCxnSpPr>
        <p:spPr>
          <a:xfrm rot="10800000" flipH="1">
            <a:off x="5444017" y="2563132"/>
            <a:ext cx="689145" cy="1198282"/>
          </a:xfrm>
          <a:prstGeom prst="bentConnector4">
            <a:avLst>
              <a:gd name="adj1" fmla="val -22115"/>
              <a:gd name="adj2" fmla="val 298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: Elbow 101">
            <a:extLst>
              <a:ext uri="{FF2B5EF4-FFF2-40B4-BE49-F238E27FC236}">
                <a16:creationId xmlns:a16="http://schemas.microsoft.com/office/drawing/2014/main" id="{6A846BEB-0F0B-4786-A03C-57DEC7280F4C}"/>
              </a:ext>
            </a:extLst>
          </p:cNvPr>
          <p:cNvCxnSpPr>
            <a:stCxn id="12" idx="1"/>
            <a:endCxn id="14" idx="2"/>
          </p:cNvCxnSpPr>
          <p:nvPr/>
        </p:nvCxnSpPr>
        <p:spPr>
          <a:xfrm rot="10800000" flipH="1">
            <a:off x="5444017" y="2563132"/>
            <a:ext cx="689145" cy="1920376"/>
          </a:xfrm>
          <a:prstGeom prst="bentConnector4">
            <a:avLst>
              <a:gd name="adj1" fmla="val -21009"/>
              <a:gd name="adj2" fmla="val 560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3179AE1E-CA17-4072-A716-F11BCE9D0F8E}"/>
              </a:ext>
            </a:extLst>
          </p:cNvPr>
          <p:cNvCxnSpPr>
            <a:stCxn id="11" idx="1"/>
            <a:endCxn id="14" idx="2"/>
          </p:cNvCxnSpPr>
          <p:nvPr/>
        </p:nvCxnSpPr>
        <p:spPr>
          <a:xfrm rot="10800000" flipH="1">
            <a:off x="5444017" y="2563132"/>
            <a:ext cx="689145" cy="2659322"/>
          </a:xfrm>
          <a:prstGeom prst="bentConnector4">
            <a:avLst>
              <a:gd name="adj1" fmla="val -21009"/>
              <a:gd name="adj2" fmla="val 681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: Elbow 132">
            <a:extLst>
              <a:ext uri="{FF2B5EF4-FFF2-40B4-BE49-F238E27FC236}">
                <a16:creationId xmlns:a16="http://schemas.microsoft.com/office/drawing/2014/main" id="{DDA700CF-6DD8-4D1E-A6E3-899FDA1845A9}"/>
              </a:ext>
            </a:extLst>
          </p:cNvPr>
          <p:cNvCxnSpPr>
            <a:stCxn id="5" idx="1"/>
            <a:endCxn id="14" idx="2"/>
          </p:cNvCxnSpPr>
          <p:nvPr/>
        </p:nvCxnSpPr>
        <p:spPr>
          <a:xfrm rot="10800000" flipH="1">
            <a:off x="650467" y="2563132"/>
            <a:ext cx="5482695" cy="1198282"/>
          </a:xfrm>
          <a:prstGeom prst="bentConnector4">
            <a:avLst>
              <a:gd name="adj1" fmla="val -2618"/>
              <a:gd name="adj2" fmla="val 295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D868B9B3-AF55-4223-BB37-E40FC36F1DCB}"/>
              </a:ext>
            </a:extLst>
          </p:cNvPr>
          <p:cNvCxnSpPr>
            <a:cxnSpLocks/>
            <a:stCxn id="14" idx="0"/>
            <a:endCxn id="70" idx="2"/>
          </p:cNvCxnSpPr>
          <p:nvPr/>
        </p:nvCxnSpPr>
        <p:spPr>
          <a:xfrm flipV="1">
            <a:off x="6133163" y="768257"/>
            <a:ext cx="0" cy="1288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vrundet rektangel 22"/>
          <p:cNvSpPr/>
          <p:nvPr/>
        </p:nvSpPr>
        <p:spPr>
          <a:xfrm>
            <a:off x="5470580" y="1246959"/>
            <a:ext cx="1325166" cy="510838"/>
          </a:xfrm>
          <a:prstGeom prst="roundRect">
            <a:avLst>
              <a:gd name="adj" fmla="val 8073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 Hovedstyre</a:t>
            </a:r>
          </a:p>
        </p:txBody>
      </p:sp>
      <p:cxnSp>
        <p:nvCxnSpPr>
          <p:cNvPr id="156" name="Connector: Elbow 155">
            <a:extLst>
              <a:ext uri="{FF2B5EF4-FFF2-40B4-BE49-F238E27FC236}">
                <a16:creationId xmlns:a16="http://schemas.microsoft.com/office/drawing/2014/main" id="{F45CBEA6-055B-49B4-89AF-D265AE09A8CD}"/>
              </a:ext>
            </a:extLst>
          </p:cNvPr>
          <p:cNvCxnSpPr>
            <a:cxnSpLocks/>
            <a:stCxn id="70" idx="2"/>
            <a:endCxn id="28" idx="3"/>
          </p:cNvCxnSpPr>
          <p:nvPr/>
        </p:nvCxnSpPr>
        <p:spPr>
          <a:xfrm rot="5400000">
            <a:off x="5140080" y="28560"/>
            <a:ext cx="253387" cy="173278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: Elbow 162">
            <a:extLst>
              <a:ext uri="{FF2B5EF4-FFF2-40B4-BE49-F238E27FC236}">
                <a16:creationId xmlns:a16="http://schemas.microsoft.com/office/drawing/2014/main" id="{A8D97455-0AFF-4B8F-A881-A681684582B1}"/>
              </a:ext>
            </a:extLst>
          </p:cNvPr>
          <p:cNvCxnSpPr>
            <a:stCxn id="29" idx="1"/>
            <a:endCxn id="70" idx="2"/>
          </p:cNvCxnSpPr>
          <p:nvPr/>
        </p:nvCxnSpPr>
        <p:spPr>
          <a:xfrm rot="10800000">
            <a:off x="6133164" y="768257"/>
            <a:ext cx="1643337" cy="25350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: Elbow 168">
            <a:extLst>
              <a:ext uri="{FF2B5EF4-FFF2-40B4-BE49-F238E27FC236}">
                <a16:creationId xmlns:a16="http://schemas.microsoft.com/office/drawing/2014/main" id="{7DE99B37-F245-476A-88F9-CDE51F02F1B0}"/>
              </a:ext>
            </a:extLst>
          </p:cNvPr>
          <p:cNvCxnSpPr>
            <a:cxnSpLocks/>
            <a:stCxn id="30" idx="1"/>
          </p:cNvCxnSpPr>
          <p:nvPr/>
        </p:nvCxnSpPr>
        <p:spPr>
          <a:xfrm rot="10800000">
            <a:off x="7203362" y="1020154"/>
            <a:ext cx="573139" cy="672556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Avrundet rektangel 13">
            <a:extLst>
              <a:ext uri="{FF2B5EF4-FFF2-40B4-BE49-F238E27FC236}">
                <a16:creationId xmlns:a16="http://schemas.microsoft.com/office/drawing/2014/main" id="{736FB3AF-8C99-4177-B4B0-882893E40524}"/>
              </a:ext>
            </a:extLst>
          </p:cNvPr>
          <p:cNvSpPr/>
          <p:nvPr/>
        </p:nvSpPr>
        <p:spPr>
          <a:xfrm>
            <a:off x="5463746" y="2726174"/>
            <a:ext cx="1332000" cy="506776"/>
          </a:xfrm>
          <a:prstGeom prst="roundRect">
            <a:avLst>
              <a:gd name="adj" fmla="val 10187"/>
            </a:avLst>
          </a:prstGeom>
          <a:solidFill>
            <a:srgbClr val="0039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Administrasjon</a:t>
            </a:r>
          </a:p>
        </p:txBody>
      </p:sp>
      <p:sp>
        <p:nvSpPr>
          <p:cNvPr id="76" name="Avrundet rektangel 24">
            <a:extLst>
              <a:ext uri="{FF2B5EF4-FFF2-40B4-BE49-F238E27FC236}">
                <a16:creationId xmlns:a16="http://schemas.microsoft.com/office/drawing/2014/main" id="{5F77C979-0EFB-A945-B9DA-E94D596770D9}"/>
              </a:ext>
            </a:extLst>
          </p:cNvPr>
          <p:cNvSpPr/>
          <p:nvPr/>
        </p:nvSpPr>
        <p:spPr>
          <a:xfrm>
            <a:off x="10347490" y="4959696"/>
            <a:ext cx="1332000" cy="468000"/>
          </a:xfrm>
          <a:prstGeom prst="roundRect">
            <a:avLst/>
          </a:prstGeom>
          <a:solidFill>
            <a:srgbClr val="005E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Skileik</a:t>
            </a:r>
          </a:p>
        </p:txBody>
      </p:sp>
      <p:sp>
        <p:nvSpPr>
          <p:cNvPr id="77" name="Avrundet rektangel 24">
            <a:extLst>
              <a:ext uri="{FF2B5EF4-FFF2-40B4-BE49-F238E27FC236}">
                <a16:creationId xmlns:a16="http://schemas.microsoft.com/office/drawing/2014/main" id="{CE68FBDA-060B-7244-AEDD-9AF00B0DBC1E}"/>
              </a:ext>
            </a:extLst>
          </p:cNvPr>
          <p:cNvSpPr/>
          <p:nvPr/>
        </p:nvSpPr>
        <p:spPr>
          <a:xfrm>
            <a:off x="10347490" y="5669884"/>
            <a:ext cx="1332000" cy="468000"/>
          </a:xfrm>
          <a:prstGeom prst="roundRect">
            <a:avLst/>
          </a:prstGeom>
          <a:solidFill>
            <a:srgbClr val="005E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Idretts- og friluftsskolen</a:t>
            </a:r>
          </a:p>
        </p:txBody>
      </p:sp>
      <p:cxnSp>
        <p:nvCxnSpPr>
          <p:cNvPr id="79" name="Connector: Elbow 97">
            <a:extLst>
              <a:ext uri="{FF2B5EF4-FFF2-40B4-BE49-F238E27FC236}">
                <a16:creationId xmlns:a16="http://schemas.microsoft.com/office/drawing/2014/main" id="{7CC77F2B-4801-3F43-8DFC-2A30BA75D5AF}"/>
              </a:ext>
            </a:extLst>
          </p:cNvPr>
          <p:cNvCxnSpPr>
            <a:cxnSpLocks/>
            <a:stCxn id="77" idx="3"/>
            <a:endCxn id="76" idx="3"/>
          </p:cNvCxnSpPr>
          <p:nvPr/>
        </p:nvCxnSpPr>
        <p:spPr>
          <a:xfrm flipV="1">
            <a:off x="11679490" y="5193696"/>
            <a:ext cx="12700" cy="710188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Elbow 97">
            <a:extLst>
              <a:ext uri="{FF2B5EF4-FFF2-40B4-BE49-F238E27FC236}">
                <a16:creationId xmlns:a16="http://schemas.microsoft.com/office/drawing/2014/main" id="{95473ED1-BAE3-8D44-B133-35474B30B7CB}"/>
              </a:ext>
            </a:extLst>
          </p:cNvPr>
          <p:cNvCxnSpPr>
            <a:cxnSpLocks/>
            <a:stCxn id="77" idx="3"/>
            <a:endCxn id="66" idx="3"/>
          </p:cNvCxnSpPr>
          <p:nvPr/>
        </p:nvCxnSpPr>
        <p:spPr>
          <a:xfrm flipV="1">
            <a:off x="11679490" y="4483508"/>
            <a:ext cx="12700" cy="1420376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Elbow 74">
            <a:extLst>
              <a:ext uri="{FF2B5EF4-FFF2-40B4-BE49-F238E27FC236}">
                <a16:creationId xmlns:a16="http://schemas.microsoft.com/office/drawing/2014/main" id="{C967946E-EDC9-014B-A3D1-6837556B5789}"/>
              </a:ext>
            </a:extLst>
          </p:cNvPr>
          <p:cNvCxnSpPr>
            <a:cxnSpLocks/>
            <a:stCxn id="9" idx="1"/>
            <a:endCxn id="8" idx="1"/>
          </p:cNvCxnSpPr>
          <p:nvPr/>
        </p:nvCxnSpPr>
        <p:spPr>
          <a:xfrm rot="10800000">
            <a:off x="2243942" y="4483508"/>
            <a:ext cx="12700" cy="738946"/>
          </a:xfrm>
          <a:prstGeom prst="bentConnector3">
            <a:avLst>
              <a:gd name="adj1" fmla="val 115610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Bilde 56">
            <a:extLst>
              <a:ext uri="{FF2B5EF4-FFF2-40B4-BE49-F238E27FC236}">
                <a16:creationId xmlns:a16="http://schemas.microsoft.com/office/drawing/2014/main" id="{6024DD95-DD24-8A4E-84BD-53A0F5A82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28" y="68884"/>
            <a:ext cx="3634155" cy="590920"/>
          </a:xfrm>
          <a:prstGeom prst="rect">
            <a:avLst/>
          </a:prstGeom>
        </p:spPr>
      </p:pic>
      <p:sp>
        <p:nvSpPr>
          <p:cNvPr id="61" name="Stjerne med 5 tagger 60">
            <a:extLst>
              <a:ext uri="{FF2B5EF4-FFF2-40B4-BE49-F238E27FC236}">
                <a16:creationId xmlns:a16="http://schemas.microsoft.com/office/drawing/2014/main" id="{8B193FFD-DCD4-244F-B9D5-A9608B27DF71}"/>
              </a:ext>
            </a:extLst>
          </p:cNvPr>
          <p:cNvSpPr/>
          <p:nvPr/>
        </p:nvSpPr>
        <p:spPr>
          <a:xfrm rot="1086338">
            <a:off x="6516618" y="4053702"/>
            <a:ext cx="487478" cy="409535"/>
          </a:xfrm>
          <a:prstGeom prst="star5">
            <a:avLst>
              <a:gd name="adj" fmla="val 28816"/>
              <a:gd name="hf" fmla="val 105146"/>
              <a:gd name="vf" fmla="val 110557"/>
            </a:avLst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400">
                <a:solidFill>
                  <a:schemeClr val="tx1"/>
                </a:solidFill>
              </a:rPr>
              <a:t>NY</a:t>
            </a:r>
          </a:p>
        </p:txBody>
      </p:sp>
      <p:sp>
        <p:nvSpPr>
          <p:cNvPr id="62" name="Stjerne med 5 tagger 61">
            <a:extLst>
              <a:ext uri="{FF2B5EF4-FFF2-40B4-BE49-F238E27FC236}">
                <a16:creationId xmlns:a16="http://schemas.microsoft.com/office/drawing/2014/main" id="{A2BECEB1-3309-5F46-95F7-821740E1F075}"/>
              </a:ext>
            </a:extLst>
          </p:cNvPr>
          <p:cNvSpPr/>
          <p:nvPr/>
        </p:nvSpPr>
        <p:spPr>
          <a:xfrm rot="1086338">
            <a:off x="8125752" y="3376944"/>
            <a:ext cx="487478" cy="409535"/>
          </a:xfrm>
          <a:prstGeom prst="star5">
            <a:avLst>
              <a:gd name="adj" fmla="val 28816"/>
              <a:gd name="hf" fmla="val 105146"/>
              <a:gd name="vf" fmla="val 110557"/>
            </a:avLst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400">
                <a:solidFill>
                  <a:schemeClr val="tx1"/>
                </a:solidFill>
              </a:rPr>
              <a:t>NY</a:t>
            </a:r>
          </a:p>
        </p:txBody>
      </p:sp>
      <p:sp>
        <p:nvSpPr>
          <p:cNvPr id="64" name="Stjerne med 5 tagger 63">
            <a:extLst>
              <a:ext uri="{FF2B5EF4-FFF2-40B4-BE49-F238E27FC236}">
                <a16:creationId xmlns:a16="http://schemas.microsoft.com/office/drawing/2014/main" id="{1272A105-B1B0-794A-9362-F11204AE377D}"/>
              </a:ext>
            </a:extLst>
          </p:cNvPr>
          <p:cNvSpPr/>
          <p:nvPr/>
        </p:nvSpPr>
        <p:spPr>
          <a:xfrm rot="1086338">
            <a:off x="8109764" y="4091184"/>
            <a:ext cx="487478" cy="409535"/>
          </a:xfrm>
          <a:prstGeom prst="star5">
            <a:avLst>
              <a:gd name="adj" fmla="val 28816"/>
              <a:gd name="hf" fmla="val 105146"/>
              <a:gd name="vf" fmla="val 110557"/>
            </a:avLst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400">
                <a:solidFill>
                  <a:schemeClr val="tx1"/>
                </a:solidFill>
              </a:rPr>
              <a:t>NY</a:t>
            </a:r>
          </a:p>
        </p:txBody>
      </p:sp>
      <p:sp>
        <p:nvSpPr>
          <p:cNvPr id="69" name="Stjerne med 5 tagger 68">
            <a:extLst>
              <a:ext uri="{FF2B5EF4-FFF2-40B4-BE49-F238E27FC236}">
                <a16:creationId xmlns:a16="http://schemas.microsoft.com/office/drawing/2014/main" id="{87526524-36E4-F041-B624-484586208AE3}"/>
              </a:ext>
            </a:extLst>
          </p:cNvPr>
          <p:cNvSpPr/>
          <p:nvPr/>
        </p:nvSpPr>
        <p:spPr>
          <a:xfrm rot="1086338">
            <a:off x="8108364" y="4829796"/>
            <a:ext cx="487478" cy="409535"/>
          </a:xfrm>
          <a:prstGeom prst="star5">
            <a:avLst>
              <a:gd name="adj" fmla="val 28816"/>
              <a:gd name="hf" fmla="val 105146"/>
              <a:gd name="vf" fmla="val 110557"/>
            </a:avLst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400">
                <a:solidFill>
                  <a:schemeClr val="tx1"/>
                </a:solidFill>
              </a:rPr>
              <a:t>NY</a:t>
            </a:r>
          </a:p>
        </p:txBody>
      </p:sp>
    </p:spTree>
    <p:extLst>
      <p:ext uri="{BB962C8B-B14F-4D97-AF65-F5344CB8AC3E}">
        <p14:creationId xmlns:p14="http://schemas.microsoft.com/office/powerpoint/2010/main" val="395485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61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69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4" grpId="0" animBg="1"/>
      <p:bldP spid="6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214025" y="761097"/>
            <a:ext cx="5197963" cy="5893200"/>
          </a:xfrm>
        </p:spPr>
        <p:txBody>
          <a:bodyPr>
            <a:noAutofit/>
          </a:bodyPr>
          <a:lstStyle/>
          <a:p>
            <a:pPr marL="0" indent="0">
              <a:spcBef>
                <a:spcPts val="288"/>
              </a:spcBef>
              <a:buNone/>
              <a:defRPr/>
            </a:pPr>
            <a:endParaRPr lang="nb-NO" sz="12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endParaRPr lang="nb-NO" sz="12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Hovedstyret: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Snorre Eide – Leder – ikke på valg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Ole Reistad – Nestleder – ikke på valg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Jens E Gade –  Anleggsansvarlig – ikke på valg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Odd Arne </a:t>
            </a:r>
            <a:r>
              <a:rPr lang="nb-NO" sz="1200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Marsteinstredet</a:t>
            </a: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– Sportslig og inntekts ansvarlig – ikke på valg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Eli Aleksandersen – Medlem – ikke på valg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Eirik Næsheim Lundblad – medlem – ny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Magne Svenning – Varamedlem – ny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Tonje Stabell Lund – Varamedlem – ny</a:t>
            </a:r>
          </a:p>
          <a:p>
            <a:pPr marL="0" indent="0">
              <a:spcBef>
                <a:spcPts val="288"/>
              </a:spcBef>
              <a:buNone/>
              <a:defRPr/>
            </a:pPr>
            <a:endParaRPr lang="nb-NO" sz="1200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Valgkomite: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Mona Martinsen –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Rolf Ole Jensen –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Drude Eik Markussen –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endParaRPr lang="nb-NO" sz="12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Kontrollkomite: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Dave Green –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Trond Bjerge - Medlem</a:t>
            </a:r>
            <a:endParaRPr lang="nb-NO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endParaRPr lang="nb-NO" sz="1200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buNone/>
              <a:defRPr/>
            </a:pPr>
            <a:endParaRPr lang="nb-NO" sz="12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nb-NO" sz="12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842644" y="351924"/>
            <a:ext cx="3744416" cy="6154151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nb-NO" sz="12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br>
              <a:rPr lang="nb-NO" sz="1200" dirty="0">
                <a:latin typeface="Arial" pitchFamily="34" charset="0"/>
                <a:cs typeface="Arial" pitchFamily="34" charset="0"/>
              </a:rPr>
            </a:br>
            <a:endParaRPr lang="nb-NO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endParaRPr lang="nb-NO" sz="12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Skiheisstyret: </a:t>
            </a:r>
            <a:b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(konstitueres av hovedstyret)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Eivind </a:t>
            </a:r>
            <a:r>
              <a:rPr lang="nb-NO" sz="1200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Gjerdaker</a:t>
            </a: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– Leder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Gunnar Holsten –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Roger Rake –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Terje </a:t>
            </a:r>
            <a:r>
              <a:rPr lang="nb-NO" sz="1200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Hollingsæter</a:t>
            </a: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– Prosjekt</a:t>
            </a:r>
          </a:p>
          <a:p>
            <a:pPr marL="0" indent="0">
              <a:spcBef>
                <a:spcPts val="288"/>
              </a:spcBef>
              <a:buNone/>
              <a:defRPr/>
            </a:pPr>
            <a:endParaRPr lang="nb-NO" sz="1200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Banekomite:</a:t>
            </a:r>
            <a:b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(konstitueres av hovedstyret) 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Espen Strand – (fotball Jr.)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Kåre Brandvik – (fotball Jr.)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Ingar </a:t>
            </a:r>
            <a:r>
              <a:rPr lang="nb-NO" sz="1200" dirty="0" err="1">
                <a:latin typeface="Arial" pitchFamily="34" charset="0"/>
                <a:cs typeface="Arial" pitchFamily="34" charset="0"/>
              </a:rPr>
              <a:t>Bekke</a:t>
            </a:r>
            <a:r>
              <a:rPr lang="nb-NO" sz="1200" dirty="0">
                <a:latin typeface="Arial" pitchFamily="34" charset="0"/>
                <a:cs typeface="Arial" pitchFamily="34" charset="0"/>
              </a:rPr>
              <a:t> – (fotball Sr.)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Marianne Fjelberg – (</a:t>
            </a:r>
            <a:r>
              <a:rPr lang="nb-NO" sz="1200" dirty="0" err="1">
                <a:latin typeface="Arial" pitchFamily="34" charset="0"/>
                <a:cs typeface="Arial" pitchFamily="34" charset="0"/>
              </a:rPr>
              <a:t>adm</a:t>
            </a:r>
            <a:r>
              <a:rPr lang="nb-NO" sz="12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spcBef>
                <a:spcPts val="300"/>
              </a:spcBef>
              <a:buNone/>
              <a:defRPr/>
            </a:pPr>
            <a:endParaRPr lang="nb-NO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300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Hallstyret:</a:t>
            </a:r>
            <a:b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(konstitueres av hovedstyret) 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Liv Normann - Leder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Arild Slettum -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Asbjørn Fuglesang –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Freddy Dittmann -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Marianne Fjelberg – (</a:t>
            </a:r>
            <a:r>
              <a:rPr lang="nb-NO" sz="1200" dirty="0" err="1">
                <a:latin typeface="Arial" pitchFamily="34" charset="0"/>
                <a:cs typeface="Arial" pitchFamily="34" charset="0"/>
              </a:rPr>
              <a:t>adm</a:t>
            </a:r>
            <a:r>
              <a:rPr lang="nb-NO" sz="12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NN – Basket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NN - Håndball</a:t>
            </a:r>
          </a:p>
          <a:p>
            <a:pPr marL="0" indent="0">
              <a:spcBef>
                <a:spcPts val="300"/>
              </a:spcBef>
              <a:buNone/>
              <a:defRPr/>
            </a:pPr>
            <a:endParaRPr lang="nb-NO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621529" y="22302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7DE09AE-D06E-421F-B77B-4BB40A881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28" y="68884"/>
            <a:ext cx="3634155" cy="59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83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961233" y="815564"/>
            <a:ext cx="3552392" cy="6696744"/>
          </a:xfrm>
        </p:spPr>
        <p:txBody>
          <a:bodyPr>
            <a:noAutofit/>
          </a:bodyPr>
          <a:lstStyle/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Alpint: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Truls Mortensen - Leder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Lena Stornæs – Økonomi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Marius Risan – Sportslig ansvarlig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Ole Embret </a:t>
            </a:r>
            <a:r>
              <a:rPr lang="nb-NO" sz="1200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Fodnæs</a:t>
            </a: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–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Jan Hjelle – Medlem</a:t>
            </a:r>
          </a:p>
          <a:p>
            <a:pPr>
              <a:spcBef>
                <a:spcPts val="288"/>
              </a:spcBef>
              <a:buNone/>
              <a:defRPr/>
            </a:pPr>
            <a:endParaRPr lang="nb-NO" sz="1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Fotball FYA: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Espen Strand – Leder/Sportslig ansvarlig gutter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Kjetil Røine – Nestleder/Sportslig ansvarlig jenter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Kjetil Eide – Økonomi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Runa Flugstad -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b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Fotball Senior: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Ingar Bekke – Leder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Kjetil Eliassen – Økonomi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Glen Hartmann – Sportslig ansvarlig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Sigvald Stensen – Spillerrepresentant </a:t>
            </a:r>
          </a:p>
          <a:p>
            <a:pPr marL="0" indent="0">
              <a:spcBef>
                <a:spcPts val="288"/>
              </a:spcBef>
              <a:buNone/>
              <a:defRPr/>
            </a:pPr>
            <a:endParaRPr lang="nb-NO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Hopp og Kombinert: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(sovende gruppe)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Lars Vegard Pedersen – Leder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Ole Andreas Bjerke - Økonomi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Morten </a:t>
            </a:r>
            <a:r>
              <a:rPr lang="nb-NO" sz="1200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Tonby</a:t>
            </a: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Opsahl – Medlem </a:t>
            </a:r>
          </a:p>
          <a:p>
            <a:pPr marL="0" indent="0">
              <a:buNone/>
              <a:defRPr/>
            </a:pPr>
            <a:endParaRPr lang="nb-NO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endParaRPr lang="nb-NO" sz="1200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buNone/>
              <a:defRPr/>
            </a:pPr>
            <a:endParaRPr lang="nb-NO" sz="12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nb-NO" sz="12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971146" y="537409"/>
            <a:ext cx="3744416" cy="6638945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nb-NO" sz="12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Langrenn: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Lars </a:t>
            </a:r>
            <a:r>
              <a:rPr lang="nb-NO" sz="1200" dirty="0" err="1">
                <a:latin typeface="Arial" pitchFamily="34" charset="0"/>
                <a:cs typeface="Arial" pitchFamily="34" charset="0"/>
              </a:rPr>
              <a:t>Myhrum</a:t>
            </a:r>
            <a:r>
              <a:rPr lang="nb-NO" sz="1200" dirty="0">
                <a:latin typeface="Arial" pitchFamily="34" charset="0"/>
                <a:cs typeface="Arial" pitchFamily="34" charset="0"/>
              </a:rPr>
              <a:t> – Leder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Geir Røkke – Sportslig ansvarlig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Linda Hanken – Økonomiansvarlig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Anders Hov – </a:t>
            </a:r>
            <a:r>
              <a:rPr lang="nb-NO" sz="1200" dirty="0" err="1">
                <a:latin typeface="Arial" pitchFamily="34" charset="0"/>
                <a:cs typeface="Arial" pitchFamily="34" charset="0"/>
              </a:rPr>
              <a:t>Snøproduksjon</a:t>
            </a:r>
            <a:r>
              <a:rPr lang="nb-NO" sz="1200" dirty="0">
                <a:latin typeface="Arial" pitchFamily="34" charset="0"/>
                <a:cs typeface="Arial" pitchFamily="34" charset="0"/>
              </a:rPr>
              <a:t>/arrangementer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 err="1">
                <a:latin typeface="Arial" pitchFamily="34" charset="0"/>
                <a:cs typeface="Arial" pitchFamily="34" charset="0"/>
              </a:rPr>
              <a:t>Bettine</a:t>
            </a:r>
            <a:r>
              <a:rPr lang="nb-NO" sz="1200" dirty="0">
                <a:latin typeface="Arial" pitchFamily="34" charset="0"/>
                <a:cs typeface="Arial" pitchFamily="34" charset="0"/>
              </a:rPr>
              <a:t> Fossberg Haug – Arrangementer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Per Henrik Stenstrøm – Sponsoransvarlig</a:t>
            </a:r>
          </a:p>
          <a:p>
            <a:pPr>
              <a:spcBef>
                <a:spcPts val="288"/>
              </a:spcBef>
              <a:defRPr/>
            </a:pPr>
            <a:endParaRPr lang="nb-NO" sz="1200" b="1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Basket: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Bror Just Andersen – Leder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Liv Ranes – Økonomi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Harald Grevskott – Sportslig ansvarlig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Svenn Are Svarlien – medlem - politiattest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Arnstein Gloppen – medlem – </a:t>
            </a:r>
            <a:r>
              <a:rPr lang="nb-NO" sz="1200" dirty="0" err="1">
                <a:latin typeface="Arial" pitchFamily="34" charset="0"/>
                <a:cs typeface="Arial" pitchFamily="34" charset="0"/>
              </a:rPr>
              <a:t>dommeransv</a:t>
            </a:r>
            <a:r>
              <a:rPr lang="nb-NO" sz="1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Anders Fornebo – Lisensansvarlig</a:t>
            </a:r>
          </a:p>
          <a:p>
            <a:pPr marL="0" indent="0">
              <a:buNone/>
              <a:defRPr/>
            </a:pPr>
            <a:endParaRPr lang="nb-NO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Håndball: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Britt Torunn Hove - </a:t>
            </a: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Leder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Cathrine Johannessen - Økonomi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Mikael Ulstein– arrangementsansvarlig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Jan Hjelle – ansvarlig lagledere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Runar Skarnes – sekretariatsansvarlig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Hilde Burås – medlem 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Elin Hetland – medlem</a:t>
            </a:r>
          </a:p>
          <a:p>
            <a:pPr marL="0" indent="0">
              <a:spcBef>
                <a:spcPts val="288"/>
              </a:spcBef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Drude Eik - medlem</a:t>
            </a:r>
          </a:p>
          <a:p>
            <a:pPr marL="0" indent="0">
              <a:buNone/>
              <a:defRPr/>
            </a:pPr>
            <a:endParaRPr lang="nb-NO" sz="11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b-NO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621529" y="22302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Plassholder for innhold 2"/>
          <p:cNvSpPr txBox="1">
            <a:spLocks/>
          </p:cNvSpPr>
          <p:nvPr/>
        </p:nvSpPr>
        <p:spPr>
          <a:xfrm>
            <a:off x="1006159" y="814658"/>
            <a:ext cx="2520280" cy="4904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nb-NO" sz="1200" b="1" dirty="0">
                <a:latin typeface="Arial" pitchFamily="34" charset="0"/>
                <a:cs typeface="Arial" pitchFamily="34" charset="0"/>
              </a:rPr>
              <a:t>Damegruppa: </a:t>
            </a:r>
          </a:p>
          <a:p>
            <a:pPr marL="0" indent="0"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Liv Normann - Økonomi</a:t>
            </a:r>
          </a:p>
          <a:p>
            <a:pPr marL="0" indent="0">
              <a:buNone/>
              <a:defRPr/>
            </a:pPr>
            <a:r>
              <a:rPr lang="nb-NO" sz="1200" dirty="0">
                <a:latin typeface="Arial" pitchFamily="34" charset="0"/>
                <a:cs typeface="Arial" pitchFamily="34" charset="0"/>
              </a:rPr>
              <a:t>Tove </a:t>
            </a:r>
            <a:r>
              <a:rPr lang="nb-NO" sz="1200" dirty="0" err="1">
                <a:latin typeface="Arial" pitchFamily="34" charset="0"/>
                <a:cs typeface="Arial" pitchFamily="34" charset="0"/>
              </a:rPr>
              <a:t>Thorèn</a:t>
            </a:r>
            <a:r>
              <a:rPr lang="nb-NO" sz="1200" dirty="0">
                <a:latin typeface="Arial" pitchFamily="34" charset="0"/>
                <a:cs typeface="Arial" pitchFamily="34" charset="0"/>
              </a:rPr>
              <a:t> - Medlem</a:t>
            </a:r>
          </a:p>
          <a:p>
            <a:pPr marL="0" indent="0"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Ingunn </a:t>
            </a:r>
            <a:r>
              <a:rPr lang="nb-NO" sz="1200" dirty="0" err="1">
                <a:latin typeface="Arial" pitchFamily="34" charset="0"/>
                <a:ea typeface="Arial Unicode MS" pitchFamily="34" charset="-128"/>
                <a:cs typeface="Arial" pitchFamily="34" charset="0"/>
              </a:rPr>
              <a:t>Sætervadet</a:t>
            </a: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- Medlem</a:t>
            </a:r>
          </a:p>
          <a:p>
            <a:pPr marL="0" indent="0">
              <a:buNone/>
              <a:defRPr/>
            </a:pPr>
            <a:endParaRPr lang="nb-NO" sz="12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  <a:defRPr/>
            </a:pPr>
            <a:r>
              <a:rPr lang="nb-NO" sz="1200" b="1" dirty="0">
                <a:latin typeface="Arial" pitchFamily="34" charset="0"/>
                <a:cs typeface="Arial" pitchFamily="34" charset="0"/>
              </a:rPr>
              <a:t>Ellen og Hans </a:t>
            </a:r>
            <a:r>
              <a:rPr lang="nb-NO" sz="1200" b="1" dirty="0" err="1">
                <a:latin typeface="Arial" pitchFamily="34" charset="0"/>
                <a:cs typeface="Arial" pitchFamily="34" charset="0"/>
              </a:rPr>
              <a:t>Guribyfond</a:t>
            </a:r>
            <a:r>
              <a:rPr lang="nb-NO" sz="12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Snorre Eide </a:t>
            </a:r>
          </a:p>
          <a:p>
            <a:pPr marL="0" indent="0"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Liv Normann </a:t>
            </a:r>
          </a:p>
          <a:p>
            <a:pPr marL="0" indent="0">
              <a:buNone/>
              <a:defRPr/>
            </a:pPr>
            <a: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Gunnar Næsheim</a:t>
            </a:r>
            <a:b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br>
              <a:rPr lang="nb-NO" sz="1200" dirty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endParaRPr lang="nb-NO" sz="1200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indent="0">
              <a:buNone/>
              <a:defRPr/>
            </a:pPr>
            <a:endParaRPr lang="nb-NO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C15F5DA-4D9A-4663-A8B9-B49BF2F92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28" y="68884"/>
            <a:ext cx="3634155" cy="59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61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94748E39832D1499472C1CD9927C5FE" ma:contentTypeVersion="6" ma:contentTypeDescription="Opprett et nytt dokument." ma:contentTypeScope="" ma:versionID="04e6a44c098b017fa67c5ff2201f5e39">
  <xsd:schema xmlns:xsd="http://www.w3.org/2001/XMLSchema" xmlns:xs="http://www.w3.org/2001/XMLSchema" xmlns:p="http://schemas.microsoft.com/office/2006/metadata/properties" xmlns:ns2="84156370-bd55-45e1-bde9-894fda5cd286" xmlns:ns3="fcdff135-245f-4861-bd59-505539d93902" targetNamespace="http://schemas.microsoft.com/office/2006/metadata/properties" ma:root="true" ma:fieldsID="f298751cc574cf989b42f67e8ca1afa0" ns2:_="" ns3:_="">
    <xsd:import namespace="84156370-bd55-45e1-bde9-894fda5cd286"/>
    <xsd:import namespace="fcdff135-245f-4861-bd59-505539d9390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56370-bd55-45e1-bde9-894fda5cd2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ff135-245f-4861-bd59-505539d939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A96D623-791C-44F7-8A1C-EE6820513ED9}"/>
</file>

<file path=customXml/itemProps2.xml><?xml version="1.0" encoding="utf-8"?>
<ds:datastoreItem xmlns:ds="http://schemas.openxmlformats.org/officeDocument/2006/customXml" ds:itemID="{CC5DE58F-B495-4F9B-A387-AE61BD05C5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6F12FE-55EE-4A06-8607-7934F3E7B0B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a5712e32-49e7-47a0-ad91-88f5e1d6bca4"/>
    <ds:schemaRef ds:uri="f0e7a60e-f651-4676-84c3-cec2cd53b5b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2417</TotalTime>
  <Words>370</Words>
  <Application>Microsoft Office PowerPoint</Application>
  <PresentationFormat>Widescreen</PresentationFormat>
  <Paragraphs>178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Arial Unicode MS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Snorre Eide</dc:creator>
  <cp:lastModifiedBy>Marianne Fjellberg</cp:lastModifiedBy>
  <cp:revision>21</cp:revision>
  <dcterms:created xsi:type="dcterms:W3CDTF">2018-01-03T21:06:05Z</dcterms:created>
  <dcterms:modified xsi:type="dcterms:W3CDTF">2018-03-20T21:21:00Z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0x010100394748E39832D1499472C1CD9927C5FE</vt:lpwstr>
  </property>
</Properties>
</file>