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9" r:id="rId5"/>
    <p:sldId id="268" r:id="rId6"/>
    <p:sldId id="272" r:id="rId7"/>
    <p:sldId id="264" r:id="rId8"/>
    <p:sldId id="265" r:id="rId9"/>
    <p:sldId id="260" r:id="rId10"/>
    <p:sldId id="259" r:id="rId11"/>
    <p:sldId id="261" r:id="rId12"/>
    <p:sldId id="263" r:id="rId13"/>
    <p:sldId id="267" r:id="rId14"/>
    <p:sldId id="270" r:id="rId15"/>
    <p:sldId id="271" r:id="rId1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0D307-D842-4567-AC15-74B65671F37D}" type="datetimeFigureOut">
              <a:rPr lang="nb-NO" smtClean="0"/>
              <a:pPr/>
              <a:t>29.10.2017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A34EF-FD79-4E07-B097-9DB5EDC4F77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3590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0D307-D842-4567-AC15-74B65671F37D}" type="datetimeFigureOut">
              <a:rPr lang="nb-NO" smtClean="0"/>
              <a:pPr/>
              <a:t>29.10.2017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A34EF-FD79-4E07-B097-9DB5EDC4F77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6554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0D307-D842-4567-AC15-74B65671F37D}" type="datetimeFigureOut">
              <a:rPr lang="nb-NO" smtClean="0"/>
              <a:pPr/>
              <a:t>29.10.2017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A34EF-FD79-4E07-B097-9DB5EDC4F77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69161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0D307-D842-4567-AC15-74B65671F37D}" type="datetimeFigureOut">
              <a:rPr lang="nb-NO" smtClean="0"/>
              <a:pPr/>
              <a:t>29.10.2017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A34EF-FD79-4E07-B097-9DB5EDC4F77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2566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0D307-D842-4567-AC15-74B65671F37D}" type="datetimeFigureOut">
              <a:rPr lang="nb-NO" smtClean="0"/>
              <a:pPr/>
              <a:t>29.10.2017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A34EF-FD79-4E07-B097-9DB5EDC4F77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8282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0D307-D842-4567-AC15-74B65671F37D}" type="datetimeFigureOut">
              <a:rPr lang="nb-NO" smtClean="0"/>
              <a:pPr/>
              <a:t>29.10.2017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A34EF-FD79-4E07-B097-9DB5EDC4F77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55266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0D307-D842-4567-AC15-74B65671F37D}" type="datetimeFigureOut">
              <a:rPr lang="nb-NO" smtClean="0"/>
              <a:pPr/>
              <a:t>29.10.2017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A34EF-FD79-4E07-B097-9DB5EDC4F77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6383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0D307-D842-4567-AC15-74B65671F37D}" type="datetimeFigureOut">
              <a:rPr lang="nb-NO" smtClean="0"/>
              <a:pPr/>
              <a:t>29.10.2017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A34EF-FD79-4E07-B097-9DB5EDC4F77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2641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0D307-D842-4567-AC15-74B65671F37D}" type="datetimeFigureOut">
              <a:rPr lang="nb-NO" smtClean="0"/>
              <a:pPr/>
              <a:t>29.10.2017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A34EF-FD79-4E07-B097-9DB5EDC4F77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68560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0D307-D842-4567-AC15-74B65671F37D}" type="datetimeFigureOut">
              <a:rPr lang="nb-NO" smtClean="0"/>
              <a:pPr/>
              <a:t>29.10.2017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A34EF-FD79-4E07-B097-9DB5EDC4F77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7845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0D307-D842-4567-AC15-74B65671F37D}" type="datetimeFigureOut">
              <a:rPr lang="nb-NO" smtClean="0"/>
              <a:pPr/>
              <a:t>29.10.2017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A34EF-FD79-4E07-B097-9DB5EDC4F77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0099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0D307-D842-4567-AC15-74B65671F37D}" type="datetimeFigureOut">
              <a:rPr lang="nb-NO" smtClean="0"/>
              <a:pPr/>
              <a:t>29.10.2017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A34EF-FD79-4E07-B097-9DB5EDC4F77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1954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28846" y="430381"/>
            <a:ext cx="7772400" cy="1470025"/>
          </a:xfrm>
        </p:spPr>
        <p:txBody>
          <a:bodyPr/>
          <a:lstStyle/>
          <a:p>
            <a:r>
              <a:rPr lang="nb-NO" dirty="0" smtClean="0"/>
              <a:t>Foreldremøte  05.09.17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755576" y="2276872"/>
            <a:ext cx="5112568" cy="1752600"/>
          </a:xfrm>
        </p:spPr>
        <p:txBody>
          <a:bodyPr/>
          <a:lstStyle/>
          <a:p>
            <a:r>
              <a:rPr lang="nb-NO" dirty="0" smtClean="0"/>
              <a:t>IL Stjørdals-Blink Svømming</a:t>
            </a:r>
            <a:endParaRPr lang="nb-NO" dirty="0"/>
          </a:p>
          <a:p>
            <a:r>
              <a:rPr lang="nb-NO" dirty="0" smtClean="0"/>
              <a:t>Velkommen</a:t>
            </a:r>
            <a:endParaRPr lang="nb-NO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365099"/>
            <a:ext cx="1847850" cy="2466975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0" y="6654055"/>
            <a:ext cx="1270000" cy="1538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000" smtClean="0">
                <a:solidFill>
                  <a:srgbClr val="000000"/>
                </a:solidFill>
                <a:latin typeface="Arial"/>
              </a:rPr>
              <a:t>Unrestricted</a:t>
            </a:r>
            <a:endParaRPr lang="en-US" sz="100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846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Kursvirksomhet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Ansvarlig: Elisabeth </a:t>
            </a:r>
            <a:r>
              <a:rPr lang="nb-NO" dirty="0" err="1" smtClean="0"/>
              <a:t>Suzen</a:t>
            </a:r>
            <a:endParaRPr lang="nb-NO" dirty="0" smtClean="0"/>
          </a:p>
          <a:p>
            <a:pPr marL="400050" lvl="1" indent="0"/>
            <a:r>
              <a:rPr lang="nb-NO" dirty="0" smtClean="0"/>
              <a:t>Siden vi har få ungdomstrenere vil vi ikke kunne kjøre så mange kurs som planlagt. Det betyr mindre inntekt til klubben. En av de viktigste inntektskildene.</a:t>
            </a:r>
            <a:endParaRPr lang="nb-NO" dirty="0"/>
          </a:p>
          <a:p>
            <a:pPr marL="400050" lvl="1" indent="0"/>
            <a:r>
              <a:rPr lang="nb-NO" dirty="0" smtClean="0"/>
              <a:t>Noen foreldre som kan tenke seg å være instruktør?</a:t>
            </a:r>
          </a:p>
        </p:txBody>
      </p:sp>
    </p:spTree>
    <p:extLst>
      <p:ext uri="{BB962C8B-B14F-4D97-AF65-F5344CB8AC3E}">
        <p14:creationId xmlns:p14="http://schemas.microsoft.com/office/powerpoint/2010/main" val="263599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Vaffelsalg fredager under offentlig bading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Ansvarlig: Laila Bjerkli</a:t>
            </a:r>
          </a:p>
          <a:p>
            <a:r>
              <a:rPr lang="nb-NO" dirty="0" smtClean="0"/>
              <a:t>Fredagskafe under åpen hall 17-20.00</a:t>
            </a:r>
          </a:p>
          <a:p>
            <a:r>
              <a:rPr lang="nb-NO" dirty="0" smtClean="0"/>
              <a:t>Inntekt på ca 25.000 i året</a:t>
            </a:r>
          </a:p>
          <a:p>
            <a:r>
              <a:rPr lang="nb-NO" dirty="0" smtClean="0"/>
              <a:t>Viktig markedsføring av svømmegruppa og godt bidrag til kassa.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3075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Julelauget og </a:t>
            </a:r>
            <a:r>
              <a:rPr lang="nb-NO" dirty="0" err="1" smtClean="0"/>
              <a:t>Nissesvøm-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 våre egne stevner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Her trenger vi at alle foreldre setter av tiden og gjør en dugnadsinnsats. En av de viktigste inntektskildene.</a:t>
            </a:r>
          </a:p>
          <a:p>
            <a:r>
              <a:rPr lang="nb-NO" dirty="0" smtClean="0"/>
              <a:t>Vi trenger både kakebakere, folk til kafedrift, premiebord, tidtakere, nattevakt på skole(fredag/lørdag) og sjauere</a:t>
            </a:r>
            <a:r>
              <a:rPr lang="nb-NO" dirty="0" smtClean="0">
                <a:sym typeface="Wingdings" panose="05000000000000000000" pitchFamily="2" charset="2"/>
              </a:rPr>
              <a:t></a:t>
            </a:r>
            <a:endParaRPr lang="nb-NO" dirty="0" smtClean="0"/>
          </a:p>
          <a:p>
            <a:r>
              <a:rPr lang="nb-NO" dirty="0" smtClean="0"/>
              <a:t>Vi har en gruppe som er dommere, sekretariat og speaker.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3091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Utstyr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/>
              <a:t>Vi har noe utstyr på klubbrommet til salgs:</a:t>
            </a:r>
          </a:p>
          <a:p>
            <a:r>
              <a:rPr lang="nb-NO" dirty="0" smtClean="0"/>
              <a:t>Bager(små og store med logo som tåler vann)</a:t>
            </a:r>
          </a:p>
          <a:p>
            <a:r>
              <a:rPr lang="nb-NO" dirty="0" smtClean="0"/>
              <a:t>Badehetter</a:t>
            </a:r>
          </a:p>
          <a:p>
            <a:r>
              <a:rPr lang="nb-NO" dirty="0" smtClean="0"/>
              <a:t>Klubbtrøyer med logo</a:t>
            </a:r>
          </a:p>
          <a:p>
            <a:r>
              <a:rPr lang="nb-NO" dirty="0" smtClean="0"/>
              <a:t>Netthandel på ”</a:t>
            </a:r>
            <a:r>
              <a:rPr lang="nb-NO" dirty="0" err="1" smtClean="0"/>
              <a:t>swimshop</a:t>
            </a:r>
            <a:r>
              <a:rPr lang="nb-NO" dirty="0" smtClean="0"/>
              <a:t>” eller andre er beste og billigste måte å skaffe badetøy på. Ta det opp med trenerne.</a:t>
            </a:r>
          </a:p>
        </p:txBody>
      </p:sp>
    </p:spTree>
    <p:extLst>
      <p:ext uri="{BB962C8B-B14F-4D97-AF65-F5344CB8AC3E}">
        <p14:creationId xmlns:p14="http://schemas.microsoft.com/office/powerpoint/2010/main" val="79875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Har du ide til inntekter?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 smtClean="0"/>
              <a:t>Har du gode ideer??</a:t>
            </a:r>
          </a:p>
          <a:p>
            <a:r>
              <a:rPr lang="nb-NO" dirty="0" smtClean="0"/>
              <a:t>”</a:t>
            </a:r>
            <a:r>
              <a:rPr lang="nb-NO" dirty="0" err="1" smtClean="0"/>
              <a:t>Kafesalg</a:t>
            </a:r>
            <a:r>
              <a:rPr lang="nb-NO" dirty="0" smtClean="0"/>
              <a:t>” på åpningen av nye Torgkvartalet</a:t>
            </a:r>
          </a:p>
          <a:p>
            <a:r>
              <a:rPr lang="nb-NO" dirty="0" smtClean="0"/>
              <a:t>Nå har vi 4-5 store sponsorer(Hegra SB, Aktiv Eiendomsmegling, Byggmakker, Gjensidige, Stjørdal-Meråker trafikkskole)…kjenner du andre?</a:t>
            </a:r>
            <a:endParaRPr lang="nb-NO" dirty="0"/>
          </a:p>
          <a:p>
            <a:pPr lvl="1"/>
            <a:r>
              <a:rPr lang="nb-NO" dirty="0" smtClean="0"/>
              <a:t>Ta kontakt med Frode Skaret som er sponsoransvarlig</a:t>
            </a:r>
            <a:r>
              <a:rPr lang="nb-NO" dirty="0" smtClean="0">
                <a:sym typeface="Wingdings" panose="05000000000000000000" pitchFamily="2" charset="2"/>
              </a:rPr>
              <a:t></a:t>
            </a:r>
            <a:endParaRPr lang="nb-NO" dirty="0">
              <a:sym typeface="Wingdings" panose="05000000000000000000" pitchFamily="2" charset="2"/>
            </a:endParaRPr>
          </a:p>
          <a:p>
            <a:pPr lvl="1"/>
            <a:r>
              <a:rPr lang="nb-NO" dirty="0" smtClean="0">
                <a:sym typeface="Wingdings" panose="05000000000000000000" pitchFamily="2" charset="2"/>
              </a:rPr>
              <a:t>Frodeskaret@hotmail.com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8815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Kontakt oss</a:t>
            </a:r>
            <a:r>
              <a:rPr lang="nb-NO" dirty="0" smtClean="0">
                <a:sym typeface="Wingdings" panose="05000000000000000000" pitchFamily="2" charset="2"/>
              </a:rPr>
              <a:t>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Ta tak i oss i hallen eller finn epostadresser på: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http://svommegruppa.stjordals-blink.no/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842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Visjonen for svømming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«Fra badeklubb til svømmeklubb»</a:t>
            </a:r>
          </a:p>
          <a:p>
            <a:pPr marL="0" indent="0">
              <a:buNone/>
            </a:pPr>
            <a:r>
              <a:rPr lang="nb-NO" dirty="0" smtClean="0"/>
              <a:t>-vi ønsker at alle som er interessert i å trene svømming skal få plass i SB svømming.</a:t>
            </a:r>
          </a:p>
          <a:p>
            <a:pPr marL="0" indent="0">
              <a:buNone/>
            </a:pPr>
            <a:r>
              <a:rPr lang="nb-NO" dirty="0" smtClean="0"/>
              <a:t>-vi ønsker at alle skal trives i hallen, både små og store, utøvere, trenere og foreldre</a:t>
            </a:r>
          </a:p>
          <a:p>
            <a:pPr marL="0" indent="0">
              <a:buNone/>
            </a:pPr>
            <a:r>
              <a:rPr lang="nb-NO" dirty="0" smtClean="0"/>
              <a:t>-vi satser på bredde og noe topping for de eldste</a:t>
            </a:r>
          </a:p>
          <a:p>
            <a:pPr marL="0" indent="0">
              <a:buNone/>
            </a:pPr>
            <a:r>
              <a:rPr lang="nb-NO" dirty="0" smtClean="0"/>
              <a:t>-vi har skolerte trenere som jobber systematisk og et godt team for å skape progresjon.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2400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Medlemstall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Svømmegruppa har 59 aktive svømmere, </a:t>
            </a:r>
          </a:p>
          <a:p>
            <a:pPr marL="400050" lvl="1" indent="0">
              <a:buNone/>
            </a:pPr>
            <a:r>
              <a:rPr lang="nb-NO" sz="3200" dirty="0" smtClean="0"/>
              <a:t>6 </a:t>
            </a:r>
            <a:r>
              <a:rPr lang="nb-NO" sz="3200" dirty="0" err="1" smtClean="0"/>
              <a:t>voksentrimmere</a:t>
            </a:r>
            <a:r>
              <a:rPr lang="nb-NO" sz="3200" dirty="0" smtClean="0"/>
              <a:t> (god plass til flere!!) og 7 trenere.</a:t>
            </a:r>
          </a:p>
          <a:p>
            <a:r>
              <a:rPr lang="nb-NO" dirty="0" smtClean="0"/>
              <a:t>I tillegg vil det komme inn 7-8 nye svømmere</a:t>
            </a:r>
          </a:p>
          <a:p>
            <a:r>
              <a:rPr lang="nb-NO" dirty="0" smtClean="0"/>
              <a:t>Fortsatt noe utfordring som for tidligere år, med plass i bassenget, treningstider og trenerkapasitet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75748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err="1" smtClean="0"/>
              <a:t>Medlemskontigent</a:t>
            </a:r>
            <a:r>
              <a:rPr lang="nb-NO" dirty="0"/>
              <a:t>,</a:t>
            </a:r>
            <a:r>
              <a:rPr lang="nb-NO" dirty="0" smtClean="0"/>
              <a:t> treningskontingent, lisensavgift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Medlemskontingent for </a:t>
            </a:r>
            <a:r>
              <a:rPr lang="nb-NO" dirty="0" err="1" smtClean="0"/>
              <a:t>StjørdalsBlink</a:t>
            </a:r>
            <a:r>
              <a:rPr lang="nb-NO" dirty="0" smtClean="0"/>
              <a:t> hovedlaget blir sendt ut på </a:t>
            </a:r>
            <a:r>
              <a:rPr lang="nb-NO" dirty="0" err="1" smtClean="0"/>
              <a:t>epost</a:t>
            </a:r>
            <a:r>
              <a:rPr lang="nb-NO" dirty="0" smtClean="0"/>
              <a:t> fra hovedlaget.</a:t>
            </a:r>
          </a:p>
          <a:p>
            <a:r>
              <a:rPr lang="nb-NO" dirty="0" smtClean="0"/>
              <a:t>Treningskontingent for svømmegruppa blir sendt ut på epost fra sekretær.</a:t>
            </a:r>
          </a:p>
          <a:p>
            <a:r>
              <a:rPr lang="nb-NO" dirty="0" smtClean="0"/>
              <a:t>Lisensavgift for svømmere som skal delta på stevner, blir sendt ut på </a:t>
            </a:r>
            <a:r>
              <a:rPr lang="nb-NO" dirty="0" err="1" smtClean="0"/>
              <a:t>epost</a:t>
            </a:r>
            <a:r>
              <a:rPr lang="nb-NO" dirty="0" smtClean="0"/>
              <a:t> fra svømmegruppa.</a:t>
            </a:r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89557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Styret 2017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dirty="0" smtClean="0"/>
              <a:t>Styreleder:</a:t>
            </a:r>
          </a:p>
          <a:p>
            <a:pPr marL="0" indent="0">
              <a:buNone/>
            </a:pPr>
            <a:r>
              <a:rPr lang="nb-NO" dirty="0" smtClean="0"/>
              <a:t>Jan Erik Storødegård</a:t>
            </a:r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Sekretær :</a:t>
            </a:r>
          </a:p>
          <a:p>
            <a:pPr marL="0" indent="0">
              <a:buNone/>
            </a:pPr>
            <a:r>
              <a:rPr lang="nb-NO" dirty="0" smtClean="0"/>
              <a:t>Terje Stendahl</a:t>
            </a:r>
          </a:p>
          <a:p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Kasserer:</a:t>
            </a:r>
          </a:p>
          <a:p>
            <a:pPr marL="0" indent="0">
              <a:buNone/>
            </a:pPr>
            <a:r>
              <a:rPr lang="nb-NO" dirty="0" smtClean="0"/>
              <a:t>Gunnhild </a:t>
            </a:r>
            <a:r>
              <a:rPr lang="nb-NO" dirty="0" err="1" smtClean="0"/>
              <a:t>Sætnan</a:t>
            </a:r>
            <a:endParaRPr lang="nb-NO" dirty="0" smtClean="0"/>
          </a:p>
          <a:p>
            <a:endParaRPr lang="nb-NO" dirty="0" smtClean="0"/>
          </a:p>
          <a:p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dirty="0" smtClean="0"/>
              <a:t>Styremedlemmer:</a:t>
            </a:r>
          </a:p>
          <a:p>
            <a:pPr marL="0" indent="0">
              <a:buNone/>
            </a:pPr>
            <a:r>
              <a:rPr lang="nb-NO" dirty="0" smtClean="0"/>
              <a:t>Erik </a:t>
            </a:r>
            <a:r>
              <a:rPr lang="nb-NO" dirty="0" err="1" smtClean="0"/>
              <a:t>Koen</a:t>
            </a: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Elisabeth </a:t>
            </a:r>
            <a:r>
              <a:rPr lang="nb-NO" dirty="0" err="1" smtClean="0"/>
              <a:t>Suzen</a:t>
            </a: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Raymond Eriksen</a:t>
            </a:r>
          </a:p>
          <a:p>
            <a:pPr marL="0" indent="0">
              <a:buNone/>
            </a:pPr>
            <a:r>
              <a:rPr lang="nb-NO" dirty="0" smtClean="0"/>
              <a:t>Anton K. Stavenes</a:t>
            </a:r>
          </a:p>
          <a:p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Hovedtrener og observatør:</a:t>
            </a:r>
          </a:p>
          <a:p>
            <a:pPr marL="0" indent="0">
              <a:buNone/>
            </a:pPr>
            <a:r>
              <a:rPr lang="nb-NO" dirty="0" smtClean="0"/>
              <a:t>Ina S Skjervold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1403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Arbeidskomiteer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nb-NO" dirty="0" smtClean="0"/>
              <a:t>Hovedtrener		Ina </a:t>
            </a:r>
            <a:r>
              <a:rPr lang="nb-NO" dirty="0"/>
              <a:t>Sørensen </a:t>
            </a:r>
            <a:r>
              <a:rPr lang="nb-NO" dirty="0" smtClean="0"/>
              <a:t>Skjervold</a:t>
            </a:r>
          </a:p>
          <a:p>
            <a:r>
              <a:rPr lang="nb-NO" dirty="0" smtClean="0"/>
              <a:t>Svømmeskoleansvarlig/web	Elisabeth </a:t>
            </a:r>
            <a:r>
              <a:rPr lang="nb-NO" dirty="0" err="1" smtClean="0"/>
              <a:t>Suzen</a:t>
            </a:r>
            <a:r>
              <a:rPr lang="nb-NO" dirty="0"/>
              <a:t>		</a:t>
            </a:r>
          </a:p>
          <a:p>
            <a:r>
              <a:rPr lang="nb-NO" dirty="0" smtClean="0"/>
              <a:t>Stevneansvarlig		Marte Vist Karlsen</a:t>
            </a:r>
          </a:p>
          <a:p>
            <a:r>
              <a:rPr lang="nb-NO" dirty="0" smtClean="0"/>
              <a:t>Stevnepåmelding</a:t>
            </a:r>
            <a:r>
              <a:rPr lang="nb-NO" dirty="0"/>
              <a:t>	</a:t>
            </a:r>
            <a:r>
              <a:rPr lang="nb-NO" dirty="0" smtClean="0"/>
              <a:t>	Karsten Nikolaisen</a:t>
            </a:r>
            <a:r>
              <a:rPr lang="nb-NO" dirty="0"/>
              <a:t>	</a:t>
            </a:r>
          </a:p>
          <a:p>
            <a:r>
              <a:rPr lang="nb-NO" dirty="0"/>
              <a:t>Stevnesekretær	</a:t>
            </a:r>
            <a:r>
              <a:rPr lang="nb-NO" dirty="0" smtClean="0"/>
              <a:t>	Karsten Nikolaisen / Tomas Amdal</a:t>
            </a:r>
            <a:r>
              <a:rPr lang="nb-NO" dirty="0"/>
              <a:t>	</a:t>
            </a:r>
          </a:p>
          <a:p>
            <a:r>
              <a:rPr lang="nb-NO" dirty="0"/>
              <a:t>Klubbrom(1)	</a:t>
            </a:r>
            <a:r>
              <a:rPr lang="nb-NO" dirty="0" smtClean="0"/>
              <a:t>	Karl </a:t>
            </a:r>
            <a:r>
              <a:rPr lang="nb-NO" dirty="0"/>
              <a:t>K. </a:t>
            </a:r>
            <a:r>
              <a:rPr lang="nb-NO" dirty="0" err="1" smtClean="0"/>
              <a:t>Høiseth</a:t>
            </a:r>
            <a:r>
              <a:rPr lang="nb-NO" dirty="0" smtClean="0"/>
              <a:t> / Johnny </a:t>
            </a:r>
            <a:r>
              <a:rPr lang="nb-NO" dirty="0" err="1" smtClean="0"/>
              <a:t>Bjerkli</a:t>
            </a:r>
            <a:r>
              <a:rPr lang="nb-NO" dirty="0"/>
              <a:t>	</a:t>
            </a:r>
          </a:p>
          <a:p>
            <a:r>
              <a:rPr lang="nb-NO" dirty="0"/>
              <a:t>Klubbrom (2)	</a:t>
            </a:r>
            <a:r>
              <a:rPr lang="nb-NO" dirty="0" smtClean="0"/>
              <a:t>	Nina </a:t>
            </a:r>
            <a:r>
              <a:rPr lang="nb-NO" dirty="0"/>
              <a:t>Bergh	</a:t>
            </a:r>
          </a:p>
          <a:p>
            <a:r>
              <a:rPr lang="nb-NO" dirty="0" err="1"/>
              <a:t>Kafèdrift</a:t>
            </a:r>
            <a:r>
              <a:rPr lang="nb-NO" dirty="0"/>
              <a:t>, </a:t>
            </a:r>
            <a:r>
              <a:rPr lang="nb-NO" dirty="0" smtClean="0"/>
              <a:t>fredager: ansvarlig</a:t>
            </a:r>
            <a:r>
              <a:rPr lang="nb-NO" dirty="0"/>
              <a:t>	Laila Bjerkli	</a:t>
            </a:r>
          </a:p>
          <a:p>
            <a:r>
              <a:rPr lang="nb-NO" dirty="0" err="1" smtClean="0"/>
              <a:t>Kafèdrift</a:t>
            </a:r>
            <a:r>
              <a:rPr lang="nb-NO" dirty="0" smtClean="0"/>
              <a:t> (1)stevner, ansvarlig 	Sonja Henriksen</a:t>
            </a:r>
          </a:p>
          <a:p>
            <a:r>
              <a:rPr lang="nb-NO" dirty="0" err="1" smtClean="0"/>
              <a:t>Kafèdrift</a:t>
            </a:r>
            <a:r>
              <a:rPr lang="nb-NO" dirty="0" smtClean="0"/>
              <a:t> (2)		Linn </a:t>
            </a:r>
            <a:r>
              <a:rPr lang="nb-NO" dirty="0" err="1" smtClean="0"/>
              <a:t>Ch</a:t>
            </a:r>
            <a:r>
              <a:rPr lang="nb-NO" dirty="0" smtClean="0"/>
              <a:t>. Eriksen / Erik Bjørgen</a:t>
            </a:r>
            <a:endParaRPr lang="nb-NO" dirty="0"/>
          </a:p>
          <a:p>
            <a:r>
              <a:rPr lang="nb-NO" dirty="0" smtClean="0"/>
              <a:t>Utdanningskontakt		Ina S-Skjervold</a:t>
            </a:r>
          </a:p>
          <a:p>
            <a:r>
              <a:rPr lang="nb-NO" dirty="0" smtClean="0"/>
              <a:t>Sponsoransvarlig</a:t>
            </a:r>
            <a:r>
              <a:rPr lang="nb-NO" dirty="0"/>
              <a:t>	</a:t>
            </a:r>
            <a:r>
              <a:rPr lang="nb-NO" dirty="0" smtClean="0"/>
              <a:t>	Frode Skaret</a:t>
            </a:r>
          </a:p>
          <a:p>
            <a:r>
              <a:rPr lang="nb-NO" dirty="0" smtClean="0">
                <a:solidFill>
                  <a:srgbClr val="000000"/>
                </a:solidFill>
                <a:latin typeface="Times New Roman"/>
              </a:rPr>
              <a:t>Tirsdagstrimmen for voksne</a:t>
            </a:r>
            <a:r>
              <a:rPr lang="nb-NO" dirty="0">
                <a:solidFill>
                  <a:srgbClr val="000000"/>
                </a:solidFill>
                <a:latin typeface="Times New Roman"/>
              </a:rPr>
              <a:t>	Kari Torunn Hendset	</a:t>
            </a:r>
          </a:p>
          <a:p>
            <a:r>
              <a:rPr lang="nb-NO" dirty="0" smtClean="0">
                <a:solidFill>
                  <a:srgbClr val="000000"/>
                </a:solidFill>
                <a:latin typeface="Times New Roman"/>
              </a:rPr>
              <a:t>NSF- Lisens 		Terje </a:t>
            </a:r>
            <a:r>
              <a:rPr lang="nb-NO" dirty="0">
                <a:solidFill>
                  <a:srgbClr val="000000"/>
                </a:solidFill>
                <a:latin typeface="Times New Roman"/>
              </a:rPr>
              <a:t>Stendahl	</a:t>
            </a:r>
          </a:p>
          <a:p>
            <a:r>
              <a:rPr lang="nb-NO" dirty="0">
                <a:solidFill>
                  <a:srgbClr val="000000"/>
                </a:solidFill>
                <a:latin typeface="Times New Roman"/>
              </a:rPr>
              <a:t>Reise-/</a:t>
            </a:r>
            <a:r>
              <a:rPr lang="nb-NO" dirty="0" smtClean="0">
                <a:solidFill>
                  <a:srgbClr val="000000"/>
                </a:solidFill>
                <a:latin typeface="Times New Roman"/>
              </a:rPr>
              <a:t>Turansvarlig 	Erik </a:t>
            </a:r>
            <a:r>
              <a:rPr lang="nb-NO" dirty="0" err="1">
                <a:solidFill>
                  <a:srgbClr val="000000"/>
                </a:solidFill>
                <a:latin typeface="Times New Roman"/>
              </a:rPr>
              <a:t>Koen</a:t>
            </a:r>
            <a:r>
              <a:rPr lang="nb-NO" dirty="0">
                <a:solidFill>
                  <a:srgbClr val="000000"/>
                </a:solidFill>
                <a:latin typeface="Times New Roman"/>
              </a:rPr>
              <a:t>	</a:t>
            </a:r>
          </a:p>
          <a:p>
            <a:r>
              <a:rPr lang="nb-NO" dirty="0">
                <a:solidFill>
                  <a:srgbClr val="000000"/>
                </a:solidFill>
                <a:latin typeface="Times New Roman"/>
              </a:rPr>
              <a:t>Utstyr/Investering	</a:t>
            </a:r>
            <a:r>
              <a:rPr lang="nb-NO" dirty="0" smtClean="0">
                <a:solidFill>
                  <a:srgbClr val="000000"/>
                </a:solidFill>
                <a:latin typeface="Times New Roman"/>
              </a:rPr>
              <a:t>	Nina </a:t>
            </a:r>
            <a:r>
              <a:rPr lang="nb-NO" dirty="0">
                <a:solidFill>
                  <a:srgbClr val="000000"/>
                </a:solidFill>
                <a:latin typeface="Times New Roman"/>
              </a:rPr>
              <a:t>Bergh	</a:t>
            </a:r>
          </a:p>
          <a:p>
            <a:r>
              <a:rPr lang="nb-NO" dirty="0">
                <a:solidFill>
                  <a:srgbClr val="000000"/>
                </a:solidFill>
                <a:latin typeface="Times New Roman"/>
              </a:rPr>
              <a:t>Valgkomité </a:t>
            </a:r>
            <a:r>
              <a:rPr lang="nb-NO" dirty="0" smtClean="0">
                <a:solidFill>
                  <a:srgbClr val="000000"/>
                </a:solidFill>
                <a:latin typeface="Times New Roman"/>
              </a:rPr>
              <a:t> 		Erik Bjørgen, Kjersti Stendahl</a:t>
            </a:r>
            <a:r>
              <a:rPr lang="nb-NO" dirty="0">
                <a:solidFill>
                  <a:srgbClr val="000000"/>
                </a:solidFill>
                <a:latin typeface="Times New Roman"/>
              </a:rPr>
              <a:t>	</a:t>
            </a:r>
          </a:p>
          <a:p>
            <a:r>
              <a:rPr lang="nb-NO" dirty="0" smtClean="0">
                <a:solidFill>
                  <a:srgbClr val="000000"/>
                </a:solidFill>
                <a:latin typeface="Times New Roman"/>
              </a:rPr>
              <a:t>Revisor 		Samme </a:t>
            </a:r>
            <a:r>
              <a:rPr lang="nb-NO" dirty="0">
                <a:solidFill>
                  <a:srgbClr val="000000"/>
                </a:solidFill>
                <a:latin typeface="Times New Roman"/>
              </a:rPr>
              <a:t>som </a:t>
            </a:r>
            <a:r>
              <a:rPr lang="nb-NO" dirty="0" smtClean="0">
                <a:solidFill>
                  <a:srgbClr val="000000"/>
                </a:solidFill>
                <a:latin typeface="Times New Roman"/>
              </a:rPr>
              <a:t>hovedlaget</a:t>
            </a:r>
          </a:p>
          <a:p>
            <a:r>
              <a:rPr lang="nb-NO" dirty="0" smtClean="0">
                <a:solidFill>
                  <a:srgbClr val="000000"/>
                </a:solidFill>
                <a:latin typeface="Times New Roman"/>
              </a:rPr>
              <a:t>Sportslig </a:t>
            </a:r>
            <a:r>
              <a:rPr lang="nb-NO" dirty="0" err="1" smtClean="0">
                <a:solidFill>
                  <a:srgbClr val="000000"/>
                </a:solidFill>
                <a:latin typeface="Times New Roman"/>
              </a:rPr>
              <a:t>komitee</a:t>
            </a:r>
            <a:r>
              <a:rPr lang="nb-NO" dirty="0" smtClean="0">
                <a:solidFill>
                  <a:srgbClr val="000000"/>
                </a:solidFill>
                <a:latin typeface="Times New Roman"/>
              </a:rPr>
              <a:t> 		Ina S-Skjervold,  Erik </a:t>
            </a:r>
            <a:r>
              <a:rPr lang="nb-NO" dirty="0" err="1" smtClean="0">
                <a:solidFill>
                  <a:srgbClr val="000000"/>
                </a:solidFill>
                <a:latin typeface="Times New Roman"/>
              </a:rPr>
              <a:t>Koen</a:t>
            </a:r>
            <a:r>
              <a:rPr lang="nb-NO" dirty="0" smtClean="0">
                <a:solidFill>
                  <a:srgbClr val="000000"/>
                </a:solidFill>
                <a:latin typeface="Times New Roman"/>
              </a:rPr>
              <a:t>, Bjørn Erik </a:t>
            </a:r>
            <a:r>
              <a:rPr lang="nb-NO" dirty="0" err="1" smtClean="0">
                <a:solidFill>
                  <a:srgbClr val="000000"/>
                </a:solidFill>
                <a:latin typeface="Times New Roman"/>
              </a:rPr>
              <a:t>Koen</a:t>
            </a:r>
            <a:r>
              <a:rPr lang="nb-NO" dirty="0" smtClean="0">
                <a:solidFill>
                  <a:srgbClr val="000000"/>
                </a:solidFill>
                <a:latin typeface="Times New Roman"/>
              </a:rPr>
              <a:t> (utøver)</a:t>
            </a:r>
            <a:r>
              <a:rPr lang="nb-NO" dirty="0"/>
              <a:t>	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2006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Presentasjon av lagledere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A-gruppa: Erik </a:t>
            </a:r>
            <a:r>
              <a:rPr lang="nb-NO" dirty="0" err="1" smtClean="0"/>
              <a:t>Koen</a:t>
            </a:r>
            <a:r>
              <a:rPr lang="nb-NO" dirty="0" smtClean="0"/>
              <a:t> (Hovedlagleder for alle lagledere)</a:t>
            </a:r>
          </a:p>
          <a:p>
            <a:r>
              <a:rPr lang="nb-NO" dirty="0" smtClean="0"/>
              <a:t>B-gruppa: Nathalie </a:t>
            </a:r>
            <a:r>
              <a:rPr lang="nb-NO" dirty="0" err="1" smtClean="0"/>
              <a:t>Bjørkås</a:t>
            </a:r>
            <a:endParaRPr lang="nb-NO" dirty="0" smtClean="0"/>
          </a:p>
          <a:p>
            <a:r>
              <a:rPr lang="nb-NO" dirty="0" smtClean="0"/>
              <a:t>T-gruppa Tomas Amdal </a:t>
            </a:r>
          </a:p>
          <a:p>
            <a:r>
              <a:rPr lang="nb-NO" dirty="0" smtClean="0"/>
              <a:t>D-gruppa Lene Stokke</a:t>
            </a:r>
          </a:p>
          <a:p>
            <a:r>
              <a:rPr lang="nb-NO" dirty="0" smtClean="0"/>
              <a:t>E-gruppa Gunnhild </a:t>
            </a:r>
            <a:r>
              <a:rPr lang="nb-NO" dirty="0" err="1" smtClean="0"/>
              <a:t>Sætnan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412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Presentasjon av trenere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 smtClean="0"/>
              <a:t>Ina Sørensen –Skjervold (hovedtrener)</a:t>
            </a:r>
          </a:p>
          <a:p>
            <a:r>
              <a:rPr lang="nb-NO" dirty="0" smtClean="0"/>
              <a:t>Ole Peder Uthus Solum</a:t>
            </a:r>
          </a:p>
          <a:p>
            <a:r>
              <a:rPr lang="nb-NO" dirty="0" smtClean="0"/>
              <a:t>Oda Beate Beitland</a:t>
            </a:r>
          </a:p>
          <a:p>
            <a:r>
              <a:rPr lang="nb-NO" dirty="0" smtClean="0"/>
              <a:t>Randi </a:t>
            </a:r>
            <a:r>
              <a:rPr lang="nb-NO" dirty="0" err="1" smtClean="0"/>
              <a:t>Kyllo</a:t>
            </a:r>
            <a:r>
              <a:rPr lang="nb-NO" dirty="0" smtClean="0"/>
              <a:t> Ødegård</a:t>
            </a:r>
          </a:p>
          <a:p>
            <a:r>
              <a:rPr lang="nb-NO" dirty="0" smtClean="0"/>
              <a:t>Jakob </a:t>
            </a:r>
            <a:r>
              <a:rPr lang="nb-NO" dirty="0" err="1" smtClean="0"/>
              <a:t>Stendahl</a:t>
            </a:r>
            <a:endParaRPr lang="nb-NO" dirty="0" smtClean="0"/>
          </a:p>
          <a:p>
            <a:r>
              <a:rPr lang="nb-NO" dirty="0" smtClean="0"/>
              <a:t>Malin </a:t>
            </a:r>
            <a:r>
              <a:rPr lang="nb-NO" dirty="0" err="1" smtClean="0"/>
              <a:t>Bjerkli</a:t>
            </a:r>
            <a:endParaRPr lang="nb-NO" dirty="0" smtClean="0"/>
          </a:p>
          <a:p>
            <a:r>
              <a:rPr lang="nb-NO" dirty="0" smtClean="0"/>
              <a:t>Mia Henriksen</a:t>
            </a:r>
          </a:p>
          <a:p>
            <a:r>
              <a:rPr lang="nb-NO" dirty="0" smtClean="0"/>
              <a:t>Nathalie </a:t>
            </a:r>
            <a:r>
              <a:rPr lang="nb-NO" dirty="0" err="1" smtClean="0"/>
              <a:t>Bjørkås</a:t>
            </a:r>
            <a:r>
              <a:rPr lang="nb-NO" dirty="0" smtClean="0"/>
              <a:t> (hjelpetrener styrke)</a:t>
            </a:r>
          </a:p>
        </p:txBody>
      </p:sp>
    </p:spTree>
    <p:extLst>
      <p:ext uri="{BB962C8B-B14F-4D97-AF65-F5344CB8AC3E}">
        <p14:creationId xmlns:p14="http://schemas.microsoft.com/office/powerpoint/2010/main" val="12369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Årshjulet høsten 2017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Autofit/>
          </a:bodyPr>
          <a:lstStyle/>
          <a:p>
            <a:r>
              <a:rPr lang="nb-NO" sz="1100" b="1" dirty="0" smtClean="0"/>
              <a:t>August</a:t>
            </a:r>
            <a:r>
              <a:rPr lang="nb-NO" sz="1100" dirty="0" smtClean="0"/>
              <a:t>;</a:t>
            </a:r>
          </a:p>
          <a:p>
            <a:r>
              <a:rPr lang="nb-NO" sz="1100" dirty="0" smtClean="0"/>
              <a:t> Start treninger 17.August</a:t>
            </a:r>
          </a:p>
          <a:p>
            <a:endParaRPr lang="nb-NO" sz="1100" dirty="0" smtClean="0"/>
          </a:p>
          <a:p>
            <a:r>
              <a:rPr lang="nb-NO" sz="1100" b="1" dirty="0" smtClean="0"/>
              <a:t>September;</a:t>
            </a:r>
          </a:p>
          <a:p>
            <a:r>
              <a:rPr lang="nb-NO" sz="1100" dirty="0" smtClean="0"/>
              <a:t>Foreldremøte; 5.september</a:t>
            </a:r>
          </a:p>
          <a:p>
            <a:r>
              <a:rPr lang="nb-NO" sz="1100" dirty="0" smtClean="0"/>
              <a:t>Høstmønstringa </a:t>
            </a:r>
            <a:r>
              <a:rPr lang="nb-NO" sz="1100" dirty="0" err="1" smtClean="0"/>
              <a:t>Pirbadet</a:t>
            </a:r>
            <a:r>
              <a:rPr lang="nb-NO" sz="1100" dirty="0" smtClean="0"/>
              <a:t> 16.september</a:t>
            </a:r>
          </a:p>
          <a:p>
            <a:r>
              <a:rPr lang="nb-NO" sz="1100" dirty="0" smtClean="0"/>
              <a:t>Klubbstevne; 19.september</a:t>
            </a:r>
          </a:p>
          <a:p>
            <a:r>
              <a:rPr lang="nb-NO" sz="1100" dirty="0" smtClean="0"/>
              <a:t>Levangersprinten; 24.september-for alle</a:t>
            </a:r>
          </a:p>
          <a:p>
            <a:r>
              <a:rPr lang="nb-NO" sz="1100" dirty="0" smtClean="0"/>
              <a:t>Landsstevne funksjonshemmede-Stavanger: 23.-24.september</a:t>
            </a:r>
          </a:p>
          <a:p>
            <a:endParaRPr lang="nb-NO" sz="1100" dirty="0" smtClean="0"/>
          </a:p>
          <a:p>
            <a:r>
              <a:rPr lang="nb-NO" sz="1100" b="1" dirty="0" smtClean="0"/>
              <a:t>Oktober;</a:t>
            </a:r>
          </a:p>
          <a:p>
            <a:r>
              <a:rPr lang="nb-NO" sz="1100" dirty="0" smtClean="0"/>
              <a:t> Treningsleir for A og B-gruppe sammen med Innherredklubbene i Sverige, Høstferien uke 41</a:t>
            </a:r>
          </a:p>
          <a:p>
            <a:r>
              <a:rPr lang="nb-NO" sz="1100" dirty="0" smtClean="0"/>
              <a:t> Namsos; </a:t>
            </a:r>
            <a:r>
              <a:rPr lang="nb-NO" sz="1100" dirty="0" err="1" smtClean="0"/>
              <a:t>Ælgsprinten</a:t>
            </a:r>
            <a:r>
              <a:rPr lang="nb-NO" sz="1100" dirty="0" smtClean="0"/>
              <a:t> 21.-22. Oktober</a:t>
            </a:r>
          </a:p>
          <a:p>
            <a:endParaRPr lang="nb-NO" sz="1100" dirty="0" smtClean="0"/>
          </a:p>
          <a:p>
            <a:r>
              <a:rPr lang="nb-NO" sz="1100" b="1" dirty="0" smtClean="0"/>
              <a:t>November;</a:t>
            </a:r>
          </a:p>
          <a:p>
            <a:r>
              <a:rPr lang="nb-NO" sz="1100" dirty="0" smtClean="0"/>
              <a:t>Nordsjøstevne i Kristiansand 3.-5. November</a:t>
            </a:r>
          </a:p>
          <a:p>
            <a:r>
              <a:rPr lang="nb-NO" sz="1100" dirty="0" smtClean="0"/>
              <a:t>NM junior / UM Kortbane Kristiansand; 16.-19. November</a:t>
            </a:r>
          </a:p>
          <a:p>
            <a:r>
              <a:rPr lang="nb-NO" sz="1100" dirty="0" smtClean="0"/>
              <a:t>Kortbanesamling Rørvik 18.-19. November</a:t>
            </a:r>
          </a:p>
          <a:p>
            <a:r>
              <a:rPr lang="nb-NO" sz="1100" dirty="0" smtClean="0"/>
              <a:t>Klubbstevne/Lysshow 28. November</a:t>
            </a:r>
          </a:p>
          <a:p>
            <a:endParaRPr lang="nb-NO" sz="1100" dirty="0" smtClean="0"/>
          </a:p>
          <a:p>
            <a:r>
              <a:rPr lang="nb-NO" sz="1100" b="1" dirty="0" smtClean="0"/>
              <a:t>Desember;</a:t>
            </a:r>
          </a:p>
          <a:p>
            <a:r>
              <a:rPr lang="nb-NO" sz="1100" dirty="0" smtClean="0"/>
              <a:t>Julelauget 2.-3.desember</a:t>
            </a:r>
          </a:p>
        </p:txBody>
      </p:sp>
    </p:spTree>
    <p:extLst>
      <p:ext uri="{BB962C8B-B14F-4D97-AF65-F5344CB8AC3E}">
        <p14:creationId xmlns:p14="http://schemas.microsoft.com/office/powerpoint/2010/main" val="325985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605</Words>
  <Application>Microsoft Office PowerPoint</Application>
  <PresentationFormat>Skjermfremvisning (4:3)</PresentationFormat>
  <Paragraphs>123</Paragraphs>
  <Slides>15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Wingdings</vt:lpstr>
      <vt:lpstr>Office-tema</vt:lpstr>
      <vt:lpstr>Foreldremøte  05.09.17</vt:lpstr>
      <vt:lpstr>Visjonen for svømming</vt:lpstr>
      <vt:lpstr>Medlemstall</vt:lpstr>
      <vt:lpstr>Medlemskontigent, treningskontingent, lisensavgift</vt:lpstr>
      <vt:lpstr>Styret 2017</vt:lpstr>
      <vt:lpstr>Arbeidskomiteer</vt:lpstr>
      <vt:lpstr>Presentasjon av lagledere</vt:lpstr>
      <vt:lpstr>Presentasjon av trenere</vt:lpstr>
      <vt:lpstr>Årshjulet høsten 2017</vt:lpstr>
      <vt:lpstr>Kursvirksomhet</vt:lpstr>
      <vt:lpstr>Vaffelsalg fredager under offentlig bading</vt:lpstr>
      <vt:lpstr>Julelauget og Nissesvøm-  våre egne stevner</vt:lpstr>
      <vt:lpstr>Utstyr</vt:lpstr>
      <vt:lpstr>Har du ide til inntekter?</vt:lpstr>
      <vt:lpstr>Kontakt oss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Foreldremøte  22.09.16</dc:title>
  <dc:creator>Kontor</dc:creator>
  <cp:keywords>C_Unrestricted</cp:keywords>
  <cp:lastModifiedBy>Suzen Elisabeth</cp:lastModifiedBy>
  <cp:revision>50</cp:revision>
  <dcterms:created xsi:type="dcterms:W3CDTF">2016-09-21T19:12:28Z</dcterms:created>
  <dcterms:modified xsi:type="dcterms:W3CDTF">2017-10-29T12:07:19Z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ument Confidentiality">
    <vt:lpwstr>Unrestricted</vt:lpwstr>
  </property>
</Properties>
</file>