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57" r:id="rId4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4" d="100"/>
          <a:sy n="64" d="100"/>
        </p:scale>
        <p:origin x="68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45C558-F928-4E07-8F65-8295DCAECF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24DF34C-E710-4DD1-A883-F9BFF239BA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B7D262-A177-4DF5-94D1-05111FB8EE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FEF00-7564-4F24-B0F2-FA7BE5D9538F}" type="datetimeFigureOut">
              <a:rPr lang="nb-NO" smtClean="0"/>
              <a:t>30.12.2019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165C97-BCB1-4B5B-8019-14B2612C84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CC8F18-B896-43E9-B17B-852AEC3989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747E6-3CC5-4E7D-A299-87E655C4D3C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284191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30DFC5-54CA-4B6E-B327-B78C0C7B92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22BA0D-952C-4FD0-9C84-8B071D8CE2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F66E98-23DC-43F6-81BC-697B6ED1EA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FEF00-7564-4F24-B0F2-FA7BE5D9538F}" type="datetimeFigureOut">
              <a:rPr lang="nb-NO" smtClean="0"/>
              <a:t>30.12.2019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D9E64C-3C76-452B-B7E8-8AACAE378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3C7ADF-7A8C-4298-B88F-B0E6AABE9B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747E6-3CC5-4E7D-A299-87E655C4D3C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043465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7467C0-A619-44DA-86F0-A3ACB86244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4501B2-95DB-4C78-B843-95A97987D6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B23666-43A3-4801-8666-CD9EDB93E5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FEF00-7564-4F24-B0F2-FA7BE5D9538F}" type="datetimeFigureOut">
              <a:rPr lang="nb-NO" smtClean="0"/>
              <a:t>30.12.2019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B12026-B2F0-4937-9051-1DB269D3BF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1E9240-CB78-49DE-9708-66B8ADFA42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747E6-3CC5-4E7D-A299-87E655C4D3C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80254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628896-DBE6-4B42-B21E-7CD51E3E0D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A4AA1C-CA3F-49AB-9FD6-0FCC388C98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357235-5A8F-4F7A-B6FF-870482EE86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18E7E2-86FC-40C1-859A-D0AB594355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FEF00-7564-4F24-B0F2-FA7BE5D9538F}" type="datetimeFigureOut">
              <a:rPr lang="nb-NO" smtClean="0"/>
              <a:t>30.12.2019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998313-D27B-4621-9250-5BF3BF7E82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EFE0D2-51AD-4D8B-B033-580DBA2AC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747E6-3CC5-4E7D-A299-87E655C4D3C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792553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97045A-8737-45D0-AF32-663491638C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2E41D3-9600-45F9-AC6F-17B4F3B861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C728A5-81C0-4BDA-BB95-1987105B51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3A9AB-385C-4593-A1E6-0EBF1CFFE5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DDDA167-B751-4D06-AD16-6F71E51A2A8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26732F9-556B-4A7C-80D3-0D57A9D5CB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FEF00-7564-4F24-B0F2-FA7BE5D9538F}" type="datetimeFigureOut">
              <a:rPr lang="nb-NO" smtClean="0"/>
              <a:t>30.12.2019</a:t>
            </a:fld>
            <a:endParaRPr lang="nb-NO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9FDB40C-2461-4F75-825C-0F3C4F53D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1366E87-1DF3-49A1-A8AE-04FDB60D77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747E6-3CC5-4E7D-A299-87E655C4D3C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305652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08F52D-F47A-45F2-98FB-0E33263F91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F1FC748-2094-42FA-A7F2-99788C66CD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FEF00-7564-4F24-B0F2-FA7BE5D9538F}" type="datetimeFigureOut">
              <a:rPr lang="nb-NO" smtClean="0"/>
              <a:t>30.12.2019</a:t>
            </a:fld>
            <a:endParaRPr lang="nb-N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C1428A8-DCA3-44D5-8844-7FCB4177A9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50A242-D78E-4A0C-98EF-E5CBD899D0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747E6-3CC5-4E7D-A299-87E655C4D3C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428213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E2298E4-4260-42E8-9FFA-0301A500E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FEF00-7564-4F24-B0F2-FA7BE5D9538F}" type="datetimeFigureOut">
              <a:rPr lang="nb-NO" smtClean="0"/>
              <a:t>30.12.2019</a:t>
            </a:fld>
            <a:endParaRPr lang="nb-NO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90A37F2-14C6-46A3-957A-2AACDC2183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18A1C6-AEBF-449C-9D49-B03EB56B2A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747E6-3CC5-4E7D-A299-87E655C4D3C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204894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FC009B-6E8E-40AC-91F1-4B73EA4C94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369BE7-4B8C-436F-B050-72B80CD3D5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815923-92B9-4A0C-992B-D67DF50FC1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618BE6-CAA8-4B56-8EDC-26FEE9E2F9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FEF00-7564-4F24-B0F2-FA7BE5D9538F}" type="datetimeFigureOut">
              <a:rPr lang="nb-NO" smtClean="0"/>
              <a:t>30.12.2019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C55A23-62CB-40D1-AE24-0D3C06313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B5599C-607C-4D89-B21E-0C22AE7B33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747E6-3CC5-4E7D-A299-87E655C4D3C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925200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36B10F-2195-47F3-8D15-6A621A39F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0EA0251-180B-41A4-90C1-0F902FEC772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700652-A484-4DFF-BD4B-23E0D5E69F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45B27C-AF0F-4AAD-82FB-3E6D267A22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FEF00-7564-4F24-B0F2-FA7BE5D9538F}" type="datetimeFigureOut">
              <a:rPr lang="nb-NO" smtClean="0"/>
              <a:t>30.12.2019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3709C6-18DE-4973-97CA-33FC16E1C1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1D26BD-E5EB-4B57-9475-B249777521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747E6-3CC5-4E7D-A299-87E655C4D3C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072412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0FFF8-03CF-497D-B1BB-1C050807AC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C861B4A-825A-4754-844A-DD2D25B93F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DE55E8-79E7-462E-90D1-8EEE47F39E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FEF00-7564-4F24-B0F2-FA7BE5D9538F}" type="datetimeFigureOut">
              <a:rPr lang="nb-NO" smtClean="0"/>
              <a:t>30.12.2019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DC3B03-D2D2-42A5-9239-833AB2D448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3B16AA-A190-4AD9-9219-9959E9926B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747E6-3CC5-4E7D-A299-87E655C4D3C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992762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B7D65EB-E0EE-4307-8F12-E0D48464918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8C342F9-FE6B-40A1-8B56-2395E464B2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76F473-E32D-4718-ABF9-C0A546CFAD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FEF00-7564-4F24-B0F2-FA7BE5D9538F}" type="datetimeFigureOut">
              <a:rPr lang="nb-NO" smtClean="0"/>
              <a:t>30.12.2019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6A6357-94AD-4CA9-AC52-7FA92F040A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36D5AE-69B4-426E-94DF-A26744E274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747E6-3CC5-4E7D-A299-87E655C4D3C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717891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D8A75A7-088B-4F46-B9FA-ACFE0756B0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7941DB-2BB7-403C-A397-E9C611535F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DB10AB-0095-49B7-B176-8AAFD3AE35E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7FEF00-7564-4F24-B0F2-FA7BE5D9538F}" type="datetimeFigureOut">
              <a:rPr lang="nb-NO" smtClean="0"/>
              <a:t>30.12.2019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4502E1-1CB9-4A2F-96D8-F529547CF9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DC0060-9D60-489E-8BD1-E168DE7CF8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F747E6-3CC5-4E7D-A299-87E655C4D3C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25844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5B2BC20-C5B6-4BB2-84D9-49321857BD5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413" t="24062" r="14566" b="12464"/>
          <a:stretch/>
        </p:blipFill>
        <p:spPr>
          <a:xfrm>
            <a:off x="0" y="-9428"/>
            <a:ext cx="12121450" cy="686742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8C9C720-0D98-40C4-B9C1-54757EA017CE}"/>
              </a:ext>
            </a:extLst>
          </p:cNvPr>
          <p:cNvSpPr txBox="1"/>
          <p:nvPr/>
        </p:nvSpPr>
        <p:spPr>
          <a:xfrm flipH="1">
            <a:off x="745434" y="616225"/>
            <a:ext cx="427713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b="1" dirty="0">
                <a:solidFill>
                  <a:srgbClr val="FF0000"/>
                </a:solidFill>
              </a:rPr>
              <a:t>Gutter og jenter 13 og 14 år lørdag 8. februar 2020</a:t>
            </a:r>
          </a:p>
          <a:p>
            <a:endParaRPr lang="nb-NO" sz="2400" b="1" dirty="0">
              <a:solidFill>
                <a:srgbClr val="FF0000"/>
              </a:solidFill>
            </a:endParaRPr>
          </a:p>
          <a:p>
            <a:r>
              <a:rPr lang="nb-NO" sz="2400" b="1" dirty="0">
                <a:solidFill>
                  <a:srgbClr val="FF0000"/>
                </a:solidFill>
              </a:rPr>
              <a:t>4 Km klassisk</a:t>
            </a:r>
            <a:endParaRPr lang="nb-NO" sz="2000" b="1" dirty="0">
              <a:solidFill>
                <a:srgbClr val="FF00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202513B-39ED-4A5A-933A-09286E86AB7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917" b="12609"/>
          <a:stretch/>
        </p:blipFill>
        <p:spPr>
          <a:xfrm>
            <a:off x="8265753" y="2642132"/>
            <a:ext cx="3855697" cy="4215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4241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587AA5F-F78E-429D-A132-503DDA09E0B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734" t="21763" r="18886" b="10145"/>
          <a:stretch/>
        </p:blipFill>
        <p:spPr>
          <a:xfrm>
            <a:off x="1490870" y="-16133"/>
            <a:ext cx="9400759" cy="687413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A6F5FC8-C314-4C22-B009-2FAB938D49F8}"/>
              </a:ext>
            </a:extLst>
          </p:cNvPr>
          <p:cNvSpPr txBox="1"/>
          <p:nvPr/>
        </p:nvSpPr>
        <p:spPr>
          <a:xfrm flipH="1">
            <a:off x="1725267" y="357808"/>
            <a:ext cx="446598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b="1" dirty="0">
                <a:solidFill>
                  <a:srgbClr val="FF0000"/>
                </a:solidFill>
              </a:rPr>
              <a:t>Gutter og jenter 15 og 16 år lørdag 8. februar 2020</a:t>
            </a:r>
          </a:p>
          <a:p>
            <a:endParaRPr lang="nb-NO" sz="2400" b="1" dirty="0">
              <a:solidFill>
                <a:srgbClr val="FF0000"/>
              </a:solidFill>
            </a:endParaRPr>
          </a:p>
          <a:p>
            <a:r>
              <a:rPr lang="nb-NO" sz="2400" b="1" dirty="0">
                <a:solidFill>
                  <a:srgbClr val="FF0000"/>
                </a:solidFill>
              </a:rPr>
              <a:t>6 Km klassisk</a:t>
            </a:r>
            <a:endParaRPr lang="nb-NO" sz="2000" b="1" dirty="0">
              <a:solidFill>
                <a:srgbClr val="FF00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4147F69-A1CB-485C-BF8A-F13FB988526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876" b="19420"/>
          <a:stretch/>
        </p:blipFill>
        <p:spPr>
          <a:xfrm>
            <a:off x="7035932" y="2626387"/>
            <a:ext cx="3855697" cy="4231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20425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23CF224-F434-4E73-A842-4B005C3DE39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414" t="22222" r="23043" b="25692"/>
          <a:stretch/>
        </p:blipFill>
        <p:spPr>
          <a:xfrm>
            <a:off x="297645" y="0"/>
            <a:ext cx="11596709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F07C3C0-5111-4E21-A30F-836733C68DAC}"/>
              </a:ext>
            </a:extLst>
          </p:cNvPr>
          <p:cNvSpPr txBox="1"/>
          <p:nvPr/>
        </p:nvSpPr>
        <p:spPr>
          <a:xfrm flipH="1">
            <a:off x="675859" y="437321"/>
            <a:ext cx="376693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b="1" dirty="0">
                <a:solidFill>
                  <a:srgbClr val="FF0000"/>
                </a:solidFill>
              </a:rPr>
              <a:t>Gutter og jenter 13-16 år søndag 9. februar 2020</a:t>
            </a:r>
          </a:p>
          <a:p>
            <a:endParaRPr lang="nb-NO" sz="2400" b="1" dirty="0">
              <a:solidFill>
                <a:srgbClr val="FF0000"/>
              </a:solidFill>
            </a:endParaRPr>
          </a:p>
          <a:p>
            <a:r>
              <a:rPr lang="nb-NO" sz="2400" b="1" dirty="0">
                <a:solidFill>
                  <a:srgbClr val="FF0000"/>
                </a:solidFill>
              </a:rPr>
              <a:t>2 Km fristil</a:t>
            </a:r>
            <a:endParaRPr lang="nb-NO" sz="2000" b="1" dirty="0">
              <a:solidFill>
                <a:srgbClr val="FF0000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EEC707F-4655-4441-AD83-F54DFE431F8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517" b="12899"/>
          <a:stretch/>
        </p:blipFill>
        <p:spPr>
          <a:xfrm>
            <a:off x="8592372" y="3299791"/>
            <a:ext cx="3301982" cy="3558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98126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43</Words>
  <Application>Microsoft Office PowerPoint</Application>
  <PresentationFormat>Widescreen</PresentationFormat>
  <Paragraphs>9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Jørgen Lerfall</dc:creator>
  <cp:lastModifiedBy>Jørgen Lerfall</cp:lastModifiedBy>
  <cp:revision>6</cp:revision>
  <dcterms:created xsi:type="dcterms:W3CDTF">2019-12-30T11:33:30Z</dcterms:created>
  <dcterms:modified xsi:type="dcterms:W3CDTF">2019-12-30T12:03:43Z</dcterms:modified>
</cp:coreProperties>
</file>