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4" autoAdjust="0"/>
    <p:restoredTop sz="94660"/>
  </p:normalViewPr>
  <p:slideViewPr>
    <p:cSldViewPr snapToGrid="0">
      <p:cViewPr varScale="1">
        <p:scale>
          <a:sx n="69" d="100"/>
          <a:sy n="69" d="100"/>
        </p:scale>
        <p:origin x="560"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tel 1"/>
          <p:cNvSpPr>
            <a:spLocks noGrp="1"/>
          </p:cNvSpPr>
          <p:nvPr>
            <p:ph type="ctrTitle"/>
          </p:nvPr>
        </p:nvSpPr>
        <p:spPr>
          <a:xfrm>
            <a:off x="1524000" y="1122363"/>
            <a:ext cx="9144000" cy="2387600"/>
          </a:xfrm>
        </p:spPr>
        <p:txBody>
          <a:bodyPr anchor="b"/>
          <a:lstStyle>
            <a:lvl1pPr algn="ctr">
              <a:defRPr sz="6000"/>
            </a:lvl1pPr>
          </a:lstStyle>
          <a:p>
            <a:r>
              <a:rPr lang="nb-NO" smtClean="0"/>
              <a:t>Klikk for å redigere tittelstil</a:t>
            </a:r>
            <a:endParaRPr lang="nb-NO"/>
          </a:p>
        </p:txBody>
      </p:sp>
      <p:sp>
        <p:nvSpPr>
          <p:cNvPr id="3" name="Undertit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smtClean="0"/>
              <a:t>Klikk for å redigere undertittelstil i malen</a:t>
            </a:r>
            <a:endParaRPr lang="nb-NO"/>
          </a:p>
        </p:txBody>
      </p:sp>
      <p:sp>
        <p:nvSpPr>
          <p:cNvPr id="4" name="Plassholder for dato 3"/>
          <p:cNvSpPr>
            <a:spLocks noGrp="1"/>
          </p:cNvSpPr>
          <p:nvPr>
            <p:ph type="dt" sz="half" idx="10"/>
          </p:nvPr>
        </p:nvSpPr>
        <p:spPr/>
        <p:txBody>
          <a:bodyPr/>
          <a:lstStyle/>
          <a:p>
            <a:fld id="{EA455F87-8AD5-4125-A4B6-61AB7B030159}" type="datetimeFigureOut">
              <a:rPr lang="nb-NO" smtClean="0"/>
              <a:t>06.09.2018</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1A2EFCD8-9151-4DF7-9824-F237ACB799C8}" type="slidenum">
              <a:rPr lang="nb-NO" smtClean="0"/>
              <a:t>‹#›</a:t>
            </a:fld>
            <a:endParaRPr lang="nb-NO"/>
          </a:p>
        </p:txBody>
      </p:sp>
    </p:spTree>
    <p:extLst>
      <p:ext uri="{BB962C8B-B14F-4D97-AF65-F5344CB8AC3E}">
        <p14:creationId xmlns:p14="http://schemas.microsoft.com/office/powerpoint/2010/main" val="26204426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loddrett tekst 2"/>
          <p:cNvSpPr>
            <a:spLocks noGrp="1"/>
          </p:cNvSpPr>
          <p:nvPr>
            <p:ph type="body" orient="vert" idx="1"/>
          </p:nvPr>
        </p:nvSpPr>
        <p:spPr/>
        <p:txBody>
          <a:bodyPr vert="eaVert"/>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EA455F87-8AD5-4125-A4B6-61AB7B030159}" type="datetimeFigureOut">
              <a:rPr lang="nb-NO" smtClean="0"/>
              <a:t>06.09.2018</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1A2EFCD8-9151-4DF7-9824-F237ACB799C8}" type="slidenum">
              <a:rPr lang="nb-NO" smtClean="0"/>
              <a:t>‹#›</a:t>
            </a:fld>
            <a:endParaRPr lang="nb-NO"/>
          </a:p>
        </p:txBody>
      </p:sp>
    </p:spTree>
    <p:extLst>
      <p:ext uri="{BB962C8B-B14F-4D97-AF65-F5344CB8AC3E}">
        <p14:creationId xmlns:p14="http://schemas.microsoft.com/office/powerpoint/2010/main" val="8875603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Loddrett tittel 1"/>
          <p:cNvSpPr>
            <a:spLocks noGrp="1"/>
          </p:cNvSpPr>
          <p:nvPr>
            <p:ph type="title" orient="vert"/>
          </p:nvPr>
        </p:nvSpPr>
        <p:spPr>
          <a:xfrm>
            <a:off x="8724900" y="365125"/>
            <a:ext cx="2628900" cy="5811838"/>
          </a:xfrm>
        </p:spPr>
        <p:txBody>
          <a:bodyPr vert="eaVert"/>
          <a:lstStyle/>
          <a:p>
            <a:r>
              <a:rPr lang="nb-NO" smtClean="0"/>
              <a:t>Klikk for å redigere tittelstil</a:t>
            </a:r>
            <a:endParaRPr lang="nb-NO"/>
          </a:p>
        </p:txBody>
      </p:sp>
      <p:sp>
        <p:nvSpPr>
          <p:cNvPr id="3" name="Plassholder for loddrett tekst 2"/>
          <p:cNvSpPr>
            <a:spLocks noGrp="1"/>
          </p:cNvSpPr>
          <p:nvPr>
            <p:ph type="body" orient="vert" idx="1"/>
          </p:nvPr>
        </p:nvSpPr>
        <p:spPr>
          <a:xfrm>
            <a:off x="838200" y="365125"/>
            <a:ext cx="7734300" cy="5811838"/>
          </a:xfrm>
        </p:spPr>
        <p:txBody>
          <a:bodyPr vert="eaVert"/>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EA455F87-8AD5-4125-A4B6-61AB7B030159}" type="datetimeFigureOut">
              <a:rPr lang="nb-NO" smtClean="0"/>
              <a:t>06.09.2018</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1A2EFCD8-9151-4DF7-9824-F237ACB799C8}" type="slidenum">
              <a:rPr lang="nb-NO" smtClean="0"/>
              <a:t>‹#›</a:t>
            </a:fld>
            <a:endParaRPr lang="nb-NO"/>
          </a:p>
        </p:txBody>
      </p:sp>
    </p:spTree>
    <p:extLst>
      <p:ext uri="{BB962C8B-B14F-4D97-AF65-F5344CB8AC3E}">
        <p14:creationId xmlns:p14="http://schemas.microsoft.com/office/powerpoint/2010/main" val="2267883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idx="1"/>
          </p:nvPr>
        </p:nvSpPr>
        <p:spPr/>
        <p:txBody>
          <a:body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10"/>
          </p:nvPr>
        </p:nvSpPr>
        <p:spPr/>
        <p:txBody>
          <a:bodyPr/>
          <a:lstStyle/>
          <a:p>
            <a:fld id="{EA455F87-8AD5-4125-A4B6-61AB7B030159}" type="datetimeFigureOut">
              <a:rPr lang="nb-NO" smtClean="0"/>
              <a:t>06.09.2018</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1A2EFCD8-9151-4DF7-9824-F237ACB799C8}" type="slidenum">
              <a:rPr lang="nb-NO" smtClean="0"/>
              <a:t>‹#›</a:t>
            </a:fld>
            <a:endParaRPr lang="nb-NO"/>
          </a:p>
        </p:txBody>
      </p:sp>
    </p:spTree>
    <p:extLst>
      <p:ext uri="{BB962C8B-B14F-4D97-AF65-F5344CB8AC3E}">
        <p14:creationId xmlns:p14="http://schemas.microsoft.com/office/powerpoint/2010/main" val="23380952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tel 1"/>
          <p:cNvSpPr>
            <a:spLocks noGrp="1"/>
          </p:cNvSpPr>
          <p:nvPr>
            <p:ph type="title"/>
          </p:nvPr>
        </p:nvSpPr>
        <p:spPr>
          <a:xfrm>
            <a:off x="831850" y="1709738"/>
            <a:ext cx="10515600" cy="2852737"/>
          </a:xfrm>
        </p:spPr>
        <p:txBody>
          <a:bodyPr anchor="b"/>
          <a:lstStyle>
            <a:lvl1pPr>
              <a:defRPr sz="6000"/>
            </a:lvl1pPr>
          </a:lstStyle>
          <a:p>
            <a:r>
              <a:rPr lang="nb-NO" smtClean="0"/>
              <a:t>Klikk for å redigere tittelstil</a:t>
            </a:r>
            <a:endParaRPr lang="nb-NO"/>
          </a:p>
        </p:txBody>
      </p:sp>
      <p:sp>
        <p:nvSpPr>
          <p:cNvPr id="3" name="Plassholder for teks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smtClean="0"/>
              <a:t>Rediger tekststiler i malen</a:t>
            </a:r>
          </a:p>
        </p:txBody>
      </p:sp>
      <p:sp>
        <p:nvSpPr>
          <p:cNvPr id="4" name="Plassholder for dato 3"/>
          <p:cNvSpPr>
            <a:spLocks noGrp="1"/>
          </p:cNvSpPr>
          <p:nvPr>
            <p:ph type="dt" sz="half" idx="10"/>
          </p:nvPr>
        </p:nvSpPr>
        <p:spPr/>
        <p:txBody>
          <a:bodyPr/>
          <a:lstStyle/>
          <a:p>
            <a:fld id="{EA455F87-8AD5-4125-A4B6-61AB7B030159}" type="datetimeFigureOut">
              <a:rPr lang="nb-NO" smtClean="0"/>
              <a:t>06.09.2018</a:t>
            </a:fld>
            <a:endParaRPr lang="nb-NO"/>
          </a:p>
        </p:txBody>
      </p:sp>
      <p:sp>
        <p:nvSpPr>
          <p:cNvPr id="5" name="Plassholder for bunntekst 4"/>
          <p:cNvSpPr>
            <a:spLocks noGrp="1"/>
          </p:cNvSpPr>
          <p:nvPr>
            <p:ph type="ftr" sz="quarter" idx="11"/>
          </p:nvPr>
        </p:nvSpPr>
        <p:spPr/>
        <p:txBody>
          <a:bodyPr/>
          <a:lstStyle/>
          <a:p>
            <a:endParaRPr lang="nb-NO"/>
          </a:p>
        </p:txBody>
      </p:sp>
      <p:sp>
        <p:nvSpPr>
          <p:cNvPr id="6" name="Plassholder for lysbildenummer 5"/>
          <p:cNvSpPr>
            <a:spLocks noGrp="1"/>
          </p:cNvSpPr>
          <p:nvPr>
            <p:ph type="sldNum" sz="quarter" idx="12"/>
          </p:nvPr>
        </p:nvSpPr>
        <p:spPr/>
        <p:txBody>
          <a:bodyPr/>
          <a:lstStyle/>
          <a:p>
            <a:fld id="{1A2EFCD8-9151-4DF7-9824-F237ACB799C8}" type="slidenum">
              <a:rPr lang="nb-NO" smtClean="0"/>
              <a:t>‹#›</a:t>
            </a:fld>
            <a:endParaRPr lang="nb-NO"/>
          </a:p>
        </p:txBody>
      </p:sp>
    </p:spTree>
    <p:extLst>
      <p:ext uri="{BB962C8B-B14F-4D97-AF65-F5344CB8AC3E}">
        <p14:creationId xmlns:p14="http://schemas.microsoft.com/office/powerpoint/2010/main" val="12416580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innhold 2"/>
          <p:cNvSpPr>
            <a:spLocks noGrp="1"/>
          </p:cNvSpPr>
          <p:nvPr>
            <p:ph sz="half" idx="1"/>
          </p:nvPr>
        </p:nvSpPr>
        <p:spPr>
          <a:xfrm>
            <a:off x="838200" y="1825625"/>
            <a:ext cx="5181600" cy="4351338"/>
          </a:xfrm>
        </p:spPr>
        <p:txBody>
          <a:body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innhold 3"/>
          <p:cNvSpPr>
            <a:spLocks noGrp="1"/>
          </p:cNvSpPr>
          <p:nvPr>
            <p:ph sz="half" idx="2"/>
          </p:nvPr>
        </p:nvSpPr>
        <p:spPr>
          <a:xfrm>
            <a:off x="6172200" y="1825625"/>
            <a:ext cx="5181600" cy="4351338"/>
          </a:xfrm>
        </p:spPr>
        <p:txBody>
          <a:body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dato 4"/>
          <p:cNvSpPr>
            <a:spLocks noGrp="1"/>
          </p:cNvSpPr>
          <p:nvPr>
            <p:ph type="dt" sz="half" idx="10"/>
          </p:nvPr>
        </p:nvSpPr>
        <p:spPr/>
        <p:txBody>
          <a:bodyPr/>
          <a:lstStyle/>
          <a:p>
            <a:fld id="{EA455F87-8AD5-4125-A4B6-61AB7B030159}" type="datetimeFigureOut">
              <a:rPr lang="nb-NO" smtClean="0"/>
              <a:t>06.09.2018</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1A2EFCD8-9151-4DF7-9824-F237ACB799C8}" type="slidenum">
              <a:rPr lang="nb-NO" smtClean="0"/>
              <a:t>‹#›</a:t>
            </a:fld>
            <a:endParaRPr lang="nb-NO"/>
          </a:p>
        </p:txBody>
      </p:sp>
    </p:spTree>
    <p:extLst>
      <p:ext uri="{BB962C8B-B14F-4D97-AF65-F5344CB8AC3E}">
        <p14:creationId xmlns:p14="http://schemas.microsoft.com/office/powerpoint/2010/main" val="4866751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tel 1"/>
          <p:cNvSpPr>
            <a:spLocks noGrp="1"/>
          </p:cNvSpPr>
          <p:nvPr>
            <p:ph type="title"/>
          </p:nvPr>
        </p:nvSpPr>
        <p:spPr>
          <a:xfrm>
            <a:off x="839788" y="365125"/>
            <a:ext cx="10515600" cy="1325563"/>
          </a:xfrm>
        </p:spPr>
        <p:txBody>
          <a:bodyPr/>
          <a:lstStyle/>
          <a:p>
            <a:r>
              <a:rPr lang="nb-NO" smtClean="0"/>
              <a:t>Klikk for å redigere tittelstil</a:t>
            </a:r>
            <a:endParaRPr lang="nb-NO"/>
          </a:p>
        </p:txBody>
      </p:sp>
      <p:sp>
        <p:nvSpPr>
          <p:cNvPr id="3" name="Plassholder for teks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Rediger tekststiler i malen</a:t>
            </a:r>
          </a:p>
        </p:txBody>
      </p:sp>
      <p:sp>
        <p:nvSpPr>
          <p:cNvPr id="4" name="Plassholder for innhold 3"/>
          <p:cNvSpPr>
            <a:spLocks noGrp="1"/>
          </p:cNvSpPr>
          <p:nvPr>
            <p:ph sz="half" idx="2"/>
          </p:nvPr>
        </p:nvSpPr>
        <p:spPr>
          <a:xfrm>
            <a:off x="839788" y="2505075"/>
            <a:ext cx="5157787" cy="3684588"/>
          </a:xfrm>
        </p:spPr>
        <p:txBody>
          <a:body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5" name="Plassholder for teks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smtClean="0"/>
              <a:t>Rediger tekststiler i malen</a:t>
            </a:r>
          </a:p>
        </p:txBody>
      </p:sp>
      <p:sp>
        <p:nvSpPr>
          <p:cNvPr id="6" name="Plassholder for innhold 5"/>
          <p:cNvSpPr>
            <a:spLocks noGrp="1"/>
          </p:cNvSpPr>
          <p:nvPr>
            <p:ph sz="quarter" idx="4"/>
          </p:nvPr>
        </p:nvSpPr>
        <p:spPr>
          <a:xfrm>
            <a:off x="6172200" y="2505075"/>
            <a:ext cx="5183188" cy="3684588"/>
          </a:xfrm>
        </p:spPr>
        <p:txBody>
          <a:body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7" name="Plassholder for dato 6"/>
          <p:cNvSpPr>
            <a:spLocks noGrp="1"/>
          </p:cNvSpPr>
          <p:nvPr>
            <p:ph type="dt" sz="half" idx="10"/>
          </p:nvPr>
        </p:nvSpPr>
        <p:spPr/>
        <p:txBody>
          <a:bodyPr/>
          <a:lstStyle/>
          <a:p>
            <a:fld id="{EA455F87-8AD5-4125-A4B6-61AB7B030159}" type="datetimeFigureOut">
              <a:rPr lang="nb-NO" smtClean="0"/>
              <a:t>06.09.2018</a:t>
            </a:fld>
            <a:endParaRPr lang="nb-NO"/>
          </a:p>
        </p:txBody>
      </p:sp>
      <p:sp>
        <p:nvSpPr>
          <p:cNvPr id="8" name="Plassholder for bunntekst 7"/>
          <p:cNvSpPr>
            <a:spLocks noGrp="1"/>
          </p:cNvSpPr>
          <p:nvPr>
            <p:ph type="ftr" sz="quarter" idx="11"/>
          </p:nvPr>
        </p:nvSpPr>
        <p:spPr/>
        <p:txBody>
          <a:bodyPr/>
          <a:lstStyle/>
          <a:p>
            <a:endParaRPr lang="nb-NO"/>
          </a:p>
        </p:txBody>
      </p:sp>
      <p:sp>
        <p:nvSpPr>
          <p:cNvPr id="9" name="Plassholder for lysbildenummer 8"/>
          <p:cNvSpPr>
            <a:spLocks noGrp="1"/>
          </p:cNvSpPr>
          <p:nvPr>
            <p:ph type="sldNum" sz="quarter" idx="12"/>
          </p:nvPr>
        </p:nvSpPr>
        <p:spPr/>
        <p:txBody>
          <a:bodyPr/>
          <a:lstStyle/>
          <a:p>
            <a:fld id="{1A2EFCD8-9151-4DF7-9824-F237ACB799C8}" type="slidenum">
              <a:rPr lang="nb-NO" smtClean="0"/>
              <a:t>‹#›</a:t>
            </a:fld>
            <a:endParaRPr lang="nb-NO"/>
          </a:p>
        </p:txBody>
      </p:sp>
    </p:spTree>
    <p:extLst>
      <p:ext uri="{BB962C8B-B14F-4D97-AF65-F5344CB8AC3E}">
        <p14:creationId xmlns:p14="http://schemas.microsoft.com/office/powerpoint/2010/main" val="2941100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smtClean="0"/>
              <a:t>Klikk for å redigere tittelstil</a:t>
            </a:r>
            <a:endParaRPr lang="nb-NO"/>
          </a:p>
        </p:txBody>
      </p:sp>
      <p:sp>
        <p:nvSpPr>
          <p:cNvPr id="3" name="Plassholder for dato 2"/>
          <p:cNvSpPr>
            <a:spLocks noGrp="1"/>
          </p:cNvSpPr>
          <p:nvPr>
            <p:ph type="dt" sz="half" idx="10"/>
          </p:nvPr>
        </p:nvSpPr>
        <p:spPr/>
        <p:txBody>
          <a:bodyPr/>
          <a:lstStyle/>
          <a:p>
            <a:fld id="{EA455F87-8AD5-4125-A4B6-61AB7B030159}" type="datetimeFigureOut">
              <a:rPr lang="nb-NO" smtClean="0"/>
              <a:t>06.09.2018</a:t>
            </a:fld>
            <a:endParaRPr lang="nb-NO"/>
          </a:p>
        </p:txBody>
      </p:sp>
      <p:sp>
        <p:nvSpPr>
          <p:cNvPr id="4" name="Plassholder for bunntekst 3"/>
          <p:cNvSpPr>
            <a:spLocks noGrp="1"/>
          </p:cNvSpPr>
          <p:nvPr>
            <p:ph type="ftr" sz="quarter" idx="11"/>
          </p:nvPr>
        </p:nvSpPr>
        <p:spPr/>
        <p:txBody>
          <a:bodyPr/>
          <a:lstStyle/>
          <a:p>
            <a:endParaRPr lang="nb-NO"/>
          </a:p>
        </p:txBody>
      </p:sp>
      <p:sp>
        <p:nvSpPr>
          <p:cNvPr id="5" name="Plassholder for lysbildenummer 4"/>
          <p:cNvSpPr>
            <a:spLocks noGrp="1"/>
          </p:cNvSpPr>
          <p:nvPr>
            <p:ph type="sldNum" sz="quarter" idx="12"/>
          </p:nvPr>
        </p:nvSpPr>
        <p:spPr/>
        <p:txBody>
          <a:bodyPr/>
          <a:lstStyle/>
          <a:p>
            <a:fld id="{1A2EFCD8-9151-4DF7-9824-F237ACB799C8}" type="slidenum">
              <a:rPr lang="nb-NO" smtClean="0"/>
              <a:t>‹#›</a:t>
            </a:fld>
            <a:endParaRPr lang="nb-NO"/>
          </a:p>
        </p:txBody>
      </p:sp>
    </p:spTree>
    <p:extLst>
      <p:ext uri="{BB962C8B-B14F-4D97-AF65-F5344CB8AC3E}">
        <p14:creationId xmlns:p14="http://schemas.microsoft.com/office/powerpoint/2010/main" val="2753022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Plassholder for dato 1"/>
          <p:cNvSpPr>
            <a:spLocks noGrp="1"/>
          </p:cNvSpPr>
          <p:nvPr>
            <p:ph type="dt" sz="half" idx="10"/>
          </p:nvPr>
        </p:nvSpPr>
        <p:spPr/>
        <p:txBody>
          <a:bodyPr/>
          <a:lstStyle/>
          <a:p>
            <a:fld id="{EA455F87-8AD5-4125-A4B6-61AB7B030159}" type="datetimeFigureOut">
              <a:rPr lang="nb-NO" smtClean="0"/>
              <a:t>06.09.2018</a:t>
            </a:fld>
            <a:endParaRPr lang="nb-NO"/>
          </a:p>
        </p:txBody>
      </p:sp>
      <p:sp>
        <p:nvSpPr>
          <p:cNvPr id="3" name="Plassholder for bunntekst 2"/>
          <p:cNvSpPr>
            <a:spLocks noGrp="1"/>
          </p:cNvSpPr>
          <p:nvPr>
            <p:ph type="ftr" sz="quarter" idx="11"/>
          </p:nvPr>
        </p:nvSpPr>
        <p:spPr/>
        <p:txBody>
          <a:bodyPr/>
          <a:lstStyle/>
          <a:p>
            <a:endParaRPr lang="nb-NO"/>
          </a:p>
        </p:txBody>
      </p:sp>
      <p:sp>
        <p:nvSpPr>
          <p:cNvPr id="4" name="Plassholder for lysbildenummer 3"/>
          <p:cNvSpPr>
            <a:spLocks noGrp="1"/>
          </p:cNvSpPr>
          <p:nvPr>
            <p:ph type="sldNum" sz="quarter" idx="12"/>
          </p:nvPr>
        </p:nvSpPr>
        <p:spPr/>
        <p:txBody>
          <a:bodyPr/>
          <a:lstStyle/>
          <a:p>
            <a:fld id="{1A2EFCD8-9151-4DF7-9824-F237ACB799C8}" type="slidenum">
              <a:rPr lang="nb-NO" smtClean="0"/>
              <a:t>‹#›</a:t>
            </a:fld>
            <a:endParaRPr lang="nb-NO"/>
          </a:p>
        </p:txBody>
      </p:sp>
    </p:spTree>
    <p:extLst>
      <p:ext uri="{BB962C8B-B14F-4D97-AF65-F5344CB8AC3E}">
        <p14:creationId xmlns:p14="http://schemas.microsoft.com/office/powerpoint/2010/main" val="32876282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839788" y="457200"/>
            <a:ext cx="3932237" cy="1600200"/>
          </a:xfrm>
        </p:spPr>
        <p:txBody>
          <a:bodyPr anchor="b"/>
          <a:lstStyle>
            <a:lvl1pPr>
              <a:defRPr sz="3200"/>
            </a:lvl1pPr>
          </a:lstStyle>
          <a:p>
            <a:r>
              <a:rPr lang="nb-NO" smtClean="0"/>
              <a:t>Klikk for å redigere tittelstil</a:t>
            </a:r>
            <a:endParaRPr lang="nb-NO"/>
          </a:p>
        </p:txBody>
      </p:sp>
      <p:sp>
        <p:nvSpPr>
          <p:cNvPr id="3" name="Plassholder for innhold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smtClean="0"/>
              <a:t>Rediger tekststiler i malen</a:t>
            </a:r>
          </a:p>
        </p:txBody>
      </p:sp>
      <p:sp>
        <p:nvSpPr>
          <p:cNvPr id="5" name="Plassholder for dato 4"/>
          <p:cNvSpPr>
            <a:spLocks noGrp="1"/>
          </p:cNvSpPr>
          <p:nvPr>
            <p:ph type="dt" sz="half" idx="10"/>
          </p:nvPr>
        </p:nvSpPr>
        <p:spPr/>
        <p:txBody>
          <a:bodyPr/>
          <a:lstStyle/>
          <a:p>
            <a:fld id="{EA455F87-8AD5-4125-A4B6-61AB7B030159}" type="datetimeFigureOut">
              <a:rPr lang="nb-NO" smtClean="0"/>
              <a:t>06.09.2018</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1A2EFCD8-9151-4DF7-9824-F237ACB799C8}" type="slidenum">
              <a:rPr lang="nb-NO" smtClean="0"/>
              <a:t>‹#›</a:t>
            </a:fld>
            <a:endParaRPr lang="nb-NO"/>
          </a:p>
        </p:txBody>
      </p:sp>
    </p:spTree>
    <p:extLst>
      <p:ext uri="{BB962C8B-B14F-4D97-AF65-F5344CB8AC3E}">
        <p14:creationId xmlns:p14="http://schemas.microsoft.com/office/powerpoint/2010/main" val="14455413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tel 1"/>
          <p:cNvSpPr>
            <a:spLocks noGrp="1"/>
          </p:cNvSpPr>
          <p:nvPr>
            <p:ph type="title"/>
          </p:nvPr>
        </p:nvSpPr>
        <p:spPr>
          <a:xfrm>
            <a:off x="839788" y="457200"/>
            <a:ext cx="3932237" cy="1600200"/>
          </a:xfrm>
        </p:spPr>
        <p:txBody>
          <a:bodyPr anchor="b"/>
          <a:lstStyle>
            <a:lvl1pPr>
              <a:defRPr sz="3200"/>
            </a:lvl1pPr>
          </a:lstStyle>
          <a:p>
            <a:r>
              <a:rPr lang="nb-NO" smtClean="0"/>
              <a:t>Klikk for å redigere tittelstil</a:t>
            </a:r>
            <a:endParaRPr lang="nb-NO"/>
          </a:p>
        </p:txBody>
      </p:sp>
      <p:sp>
        <p:nvSpPr>
          <p:cNvPr id="3" name="Plassholder for bild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b-NO"/>
          </a:p>
        </p:txBody>
      </p:sp>
      <p:sp>
        <p:nvSpPr>
          <p:cNvPr id="4" name="Plassholder for teks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smtClean="0"/>
              <a:t>Rediger tekststiler i malen</a:t>
            </a:r>
          </a:p>
        </p:txBody>
      </p:sp>
      <p:sp>
        <p:nvSpPr>
          <p:cNvPr id="5" name="Plassholder for dato 4"/>
          <p:cNvSpPr>
            <a:spLocks noGrp="1"/>
          </p:cNvSpPr>
          <p:nvPr>
            <p:ph type="dt" sz="half" idx="10"/>
          </p:nvPr>
        </p:nvSpPr>
        <p:spPr/>
        <p:txBody>
          <a:bodyPr/>
          <a:lstStyle/>
          <a:p>
            <a:fld id="{EA455F87-8AD5-4125-A4B6-61AB7B030159}" type="datetimeFigureOut">
              <a:rPr lang="nb-NO" smtClean="0"/>
              <a:t>06.09.2018</a:t>
            </a:fld>
            <a:endParaRPr lang="nb-NO"/>
          </a:p>
        </p:txBody>
      </p:sp>
      <p:sp>
        <p:nvSpPr>
          <p:cNvPr id="6" name="Plassholder for bunntekst 5"/>
          <p:cNvSpPr>
            <a:spLocks noGrp="1"/>
          </p:cNvSpPr>
          <p:nvPr>
            <p:ph type="ftr" sz="quarter" idx="11"/>
          </p:nvPr>
        </p:nvSpPr>
        <p:spPr/>
        <p:txBody>
          <a:bodyPr/>
          <a:lstStyle/>
          <a:p>
            <a:endParaRPr lang="nb-NO"/>
          </a:p>
        </p:txBody>
      </p:sp>
      <p:sp>
        <p:nvSpPr>
          <p:cNvPr id="7" name="Plassholder for lysbildenummer 6"/>
          <p:cNvSpPr>
            <a:spLocks noGrp="1"/>
          </p:cNvSpPr>
          <p:nvPr>
            <p:ph type="sldNum" sz="quarter" idx="12"/>
          </p:nvPr>
        </p:nvSpPr>
        <p:spPr/>
        <p:txBody>
          <a:bodyPr/>
          <a:lstStyle/>
          <a:p>
            <a:fld id="{1A2EFCD8-9151-4DF7-9824-F237ACB799C8}" type="slidenum">
              <a:rPr lang="nb-NO" smtClean="0"/>
              <a:t>‹#›</a:t>
            </a:fld>
            <a:endParaRPr lang="nb-NO"/>
          </a:p>
        </p:txBody>
      </p:sp>
    </p:spTree>
    <p:extLst>
      <p:ext uri="{BB962C8B-B14F-4D97-AF65-F5344CB8AC3E}">
        <p14:creationId xmlns:p14="http://schemas.microsoft.com/office/powerpoint/2010/main" val="16235143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ittel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b-NO" smtClean="0"/>
              <a:t>Klikk for å redigere tittelstil</a:t>
            </a:r>
            <a:endParaRPr lang="nb-NO"/>
          </a:p>
        </p:txBody>
      </p:sp>
      <p:sp>
        <p:nvSpPr>
          <p:cNvPr id="3" name="Plassholder for teks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b-NO" smtClean="0"/>
              <a:t>Rediger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ato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455F87-8AD5-4125-A4B6-61AB7B030159}" type="datetimeFigureOut">
              <a:rPr lang="nb-NO" smtClean="0"/>
              <a:t>06.09.2018</a:t>
            </a:fld>
            <a:endParaRPr lang="nb-NO"/>
          </a:p>
        </p:txBody>
      </p:sp>
      <p:sp>
        <p:nvSpPr>
          <p:cNvPr id="5" name="Plassholder for bunntekst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Plassholder for lysbildenumm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2EFCD8-9151-4DF7-9824-F237ACB799C8}" type="slidenum">
              <a:rPr lang="nb-NO" smtClean="0"/>
              <a:t>‹#›</a:t>
            </a:fld>
            <a:endParaRPr lang="nb-NO"/>
          </a:p>
        </p:txBody>
      </p:sp>
    </p:spTree>
    <p:extLst>
      <p:ext uri="{BB962C8B-B14F-4D97-AF65-F5344CB8AC3E}">
        <p14:creationId xmlns:p14="http://schemas.microsoft.com/office/powerpoint/2010/main" val="34737452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9.png"/><Relationship Id="rId5" Type="http://schemas.openxmlformats.org/officeDocument/2006/relationships/image" Target="../media/image4.png"/><Relationship Id="rId10" Type="http://schemas.openxmlformats.org/officeDocument/2006/relationships/hyperlink" Target="mailto:jorgen.lerfall@outlook.com" TargetMode="External"/><Relationship Id="rId4" Type="http://schemas.openxmlformats.org/officeDocument/2006/relationships/image" Target="../media/image3.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tel 3"/>
          <p:cNvSpPr>
            <a:spLocks noGrp="1"/>
          </p:cNvSpPr>
          <p:nvPr>
            <p:ph type="title"/>
          </p:nvPr>
        </p:nvSpPr>
        <p:spPr>
          <a:xfrm>
            <a:off x="249382" y="1300431"/>
            <a:ext cx="11658600" cy="1325563"/>
          </a:xfrm>
        </p:spPr>
        <p:txBody>
          <a:bodyPr>
            <a:normAutofit/>
          </a:bodyPr>
          <a:lstStyle/>
          <a:p>
            <a:r>
              <a:rPr lang="nb-NO" sz="3600" b="1" dirty="0" smtClean="0">
                <a:effectLst>
                  <a:outerShdw blurRad="50800" dist="50800" dir="5400000" algn="ctr" rotWithShape="0">
                    <a:schemeClr val="accent1">
                      <a:lumMod val="75000"/>
                    </a:schemeClr>
                  </a:outerShdw>
                </a:effectLst>
                <a:latin typeface="High Tower Text" panose="02040502050506030303" pitchFamily="18" charset="0"/>
              </a:rPr>
              <a:t>Invitasjon til 1. dalføresamling langrenn og skiskyting 2018 </a:t>
            </a:r>
            <a:endParaRPr lang="nb-NO" sz="3600" b="1" dirty="0">
              <a:effectLst>
                <a:outerShdw blurRad="50800" dist="50800" dir="5400000" algn="ctr" rotWithShape="0">
                  <a:schemeClr val="accent1">
                    <a:lumMod val="75000"/>
                  </a:schemeClr>
                </a:outerShdw>
              </a:effectLst>
              <a:latin typeface="High Tower Text" panose="02040502050506030303" pitchFamily="18" charset="0"/>
            </a:endParaRPr>
          </a:p>
        </p:txBody>
      </p:sp>
      <p:pic>
        <p:nvPicPr>
          <p:cNvPr id="10" name="Bilde 9"/>
          <p:cNvPicPr>
            <a:picLocks noChangeAspect="1"/>
          </p:cNvPicPr>
          <p:nvPr/>
        </p:nvPicPr>
        <p:blipFill>
          <a:blip r:embed="rId2"/>
          <a:stretch>
            <a:fillRect/>
          </a:stretch>
        </p:blipFill>
        <p:spPr>
          <a:xfrm>
            <a:off x="3011424" y="113869"/>
            <a:ext cx="853019" cy="1129827"/>
          </a:xfrm>
          <a:prstGeom prst="rect">
            <a:avLst/>
          </a:prstGeom>
        </p:spPr>
      </p:pic>
      <p:pic>
        <p:nvPicPr>
          <p:cNvPr id="11" name="Bilde 10"/>
          <p:cNvPicPr>
            <a:picLocks noChangeAspect="1"/>
          </p:cNvPicPr>
          <p:nvPr/>
        </p:nvPicPr>
        <p:blipFill>
          <a:blip r:embed="rId3"/>
          <a:stretch>
            <a:fillRect/>
          </a:stretch>
        </p:blipFill>
        <p:spPr>
          <a:xfrm>
            <a:off x="9553055" y="113869"/>
            <a:ext cx="1064483" cy="1064483"/>
          </a:xfrm>
          <a:prstGeom prst="rect">
            <a:avLst/>
          </a:prstGeom>
        </p:spPr>
      </p:pic>
      <p:pic>
        <p:nvPicPr>
          <p:cNvPr id="12" name="Bilde 11"/>
          <p:cNvPicPr>
            <a:picLocks noChangeAspect="1"/>
          </p:cNvPicPr>
          <p:nvPr/>
        </p:nvPicPr>
        <p:blipFill>
          <a:blip r:embed="rId4"/>
          <a:stretch>
            <a:fillRect/>
          </a:stretch>
        </p:blipFill>
        <p:spPr>
          <a:xfrm>
            <a:off x="4313717" y="73602"/>
            <a:ext cx="549607" cy="1145015"/>
          </a:xfrm>
          <a:prstGeom prst="rect">
            <a:avLst/>
          </a:prstGeom>
        </p:spPr>
      </p:pic>
      <p:pic>
        <p:nvPicPr>
          <p:cNvPr id="13" name="Bilde 12"/>
          <p:cNvPicPr>
            <a:picLocks noChangeAspect="1"/>
          </p:cNvPicPr>
          <p:nvPr/>
        </p:nvPicPr>
        <p:blipFill>
          <a:blip r:embed="rId5"/>
          <a:stretch>
            <a:fillRect/>
          </a:stretch>
        </p:blipFill>
        <p:spPr>
          <a:xfrm>
            <a:off x="8135316" y="113869"/>
            <a:ext cx="965131" cy="1070418"/>
          </a:xfrm>
          <a:prstGeom prst="rect">
            <a:avLst/>
          </a:prstGeom>
        </p:spPr>
      </p:pic>
      <p:pic>
        <p:nvPicPr>
          <p:cNvPr id="14" name="Bilde 13"/>
          <p:cNvPicPr>
            <a:picLocks noChangeAspect="1"/>
          </p:cNvPicPr>
          <p:nvPr/>
        </p:nvPicPr>
        <p:blipFill>
          <a:blip r:embed="rId6"/>
          <a:stretch>
            <a:fillRect/>
          </a:stretch>
        </p:blipFill>
        <p:spPr>
          <a:xfrm>
            <a:off x="6618225" y="113869"/>
            <a:ext cx="1064483" cy="1132429"/>
          </a:xfrm>
          <a:prstGeom prst="rect">
            <a:avLst/>
          </a:prstGeom>
        </p:spPr>
      </p:pic>
      <p:pic>
        <p:nvPicPr>
          <p:cNvPr id="15" name="Bilde 14"/>
          <p:cNvPicPr>
            <a:picLocks noChangeAspect="1"/>
          </p:cNvPicPr>
          <p:nvPr/>
        </p:nvPicPr>
        <p:blipFill>
          <a:blip r:embed="rId7"/>
          <a:stretch>
            <a:fillRect/>
          </a:stretch>
        </p:blipFill>
        <p:spPr>
          <a:xfrm>
            <a:off x="5312598" y="113869"/>
            <a:ext cx="853019" cy="987706"/>
          </a:xfrm>
          <a:prstGeom prst="rect">
            <a:avLst/>
          </a:prstGeom>
        </p:spPr>
      </p:pic>
      <p:pic>
        <p:nvPicPr>
          <p:cNvPr id="17" name="Bilde 16"/>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625386" y="113869"/>
            <a:ext cx="933429" cy="1186562"/>
          </a:xfrm>
          <a:prstGeom prst="rect">
            <a:avLst/>
          </a:prstGeom>
        </p:spPr>
      </p:pic>
      <p:pic>
        <p:nvPicPr>
          <p:cNvPr id="18" name="Bilde 17"/>
          <p:cNvPicPr>
            <a:picLocks noChangeAspect="1"/>
          </p:cNvPicPr>
          <p:nvPr/>
        </p:nvPicPr>
        <p:blipFill>
          <a:blip r:embed="rId9"/>
          <a:stretch>
            <a:fillRect/>
          </a:stretch>
        </p:blipFill>
        <p:spPr>
          <a:xfrm>
            <a:off x="145414" y="450998"/>
            <a:ext cx="1409184" cy="750005"/>
          </a:xfrm>
          <a:prstGeom prst="rect">
            <a:avLst/>
          </a:prstGeom>
        </p:spPr>
      </p:pic>
      <p:sp>
        <p:nvSpPr>
          <p:cNvPr id="20" name="TekstSylinder 19"/>
          <p:cNvSpPr txBox="1"/>
          <p:nvPr/>
        </p:nvSpPr>
        <p:spPr>
          <a:xfrm>
            <a:off x="249382" y="2493819"/>
            <a:ext cx="11658600" cy="3600986"/>
          </a:xfrm>
          <a:prstGeom prst="rect">
            <a:avLst/>
          </a:prstGeom>
          <a:noFill/>
        </p:spPr>
        <p:txBody>
          <a:bodyPr wrap="square" rtlCol="0">
            <a:spAutoFit/>
          </a:bodyPr>
          <a:lstStyle/>
          <a:p>
            <a:r>
              <a:rPr lang="nb-NO" sz="2000" b="1" dirty="0" smtClean="0"/>
              <a:t>Lånke IL </a:t>
            </a:r>
            <a:r>
              <a:rPr lang="nb-NO" sz="2000" dirty="0" smtClean="0"/>
              <a:t>inviterer til dalføresamling for langrenn og skiskyting på Selbuskogen skisenter lørdag 8.9 kl. 10.00-15.00. Samlingen er åpen for alle utøvere født 2009 og eldre. Det vil bli gjennomført to treningsøkter derav en økt på rulleski og en på barmark. Mellom øktene vil det bli servert lunsj og frukt.</a:t>
            </a:r>
          </a:p>
          <a:p>
            <a:endParaRPr lang="nb-NO" sz="2000" dirty="0"/>
          </a:p>
          <a:p>
            <a:r>
              <a:rPr lang="nb-NO" sz="2000" dirty="0" smtClean="0"/>
              <a:t>Ta med rulleski (skøyting), hjelm, staver (til rulleski og barmark), </a:t>
            </a:r>
            <a:r>
              <a:rPr lang="nb-NO" sz="2000" dirty="0" err="1" smtClean="0"/>
              <a:t>løpesko</a:t>
            </a:r>
            <a:r>
              <a:rPr lang="nb-NO" sz="2000" dirty="0" smtClean="0"/>
              <a:t> for terreng, tørre klær og godt humør</a:t>
            </a:r>
            <a:r>
              <a:rPr lang="nb-NO" sz="2000" dirty="0" smtClean="0">
                <a:sym typeface="Wingdings" panose="05000000000000000000" pitchFamily="2" charset="2"/>
              </a:rPr>
              <a:t>!</a:t>
            </a:r>
          </a:p>
          <a:p>
            <a:endParaRPr lang="nb-NO" sz="2000" dirty="0">
              <a:sym typeface="Wingdings" panose="05000000000000000000" pitchFamily="2" charset="2"/>
            </a:endParaRPr>
          </a:p>
          <a:p>
            <a:r>
              <a:rPr lang="nb-NO" sz="2000" dirty="0" smtClean="0">
                <a:sym typeface="Wingdings" panose="05000000000000000000" pitchFamily="2" charset="2"/>
              </a:rPr>
              <a:t>Påmelding på epost til </a:t>
            </a:r>
            <a:r>
              <a:rPr lang="nb-NO" sz="2000" dirty="0" smtClean="0">
                <a:sym typeface="Wingdings" panose="05000000000000000000" pitchFamily="2" charset="2"/>
                <a:hlinkClick r:id="rId10"/>
              </a:rPr>
              <a:t>jorgen.lerfall@outlook.com</a:t>
            </a:r>
            <a:r>
              <a:rPr lang="nb-NO" sz="2000" dirty="0">
                <a:sym typeface="Wingdings" panose="05000000000000000000" pitchFamily="2" charset="2"/>
              </a:rPr>
              <a:t> </a:t>
            </a:r>
            <a:r>
              <a:rPr lang="nb-NO" sz="2000" dirty="0" smtClean="0">
                <a:sym typeface="Wingdings" panose="05000000000000000000" pitchFamily="2" charset="2"/>
              </a:rPr>
              <a:t>innen onsdag 5.9.2018. For å dekke utgifter knyttet til samlingen blir det en egenandel på 50 kr per utøver som faktureres klubbene i etterkant.</a:t>
            </a:r>
          </a:p>
          <a:p>
            <a:endParaRPr lang="nb-NO" sz="2400" dirty="0" smtClean="0">
              <a:sym typeface="Wingdings" panose="05000000000000000000" pitchFamily="2" charset="2"/>
            </a:endParaRPr>
          </a:p>
          <a:p>
            <a:r>
              <a:rPr lang="nb-NO" sz="2400" dirty="0" smtClean="0">
                <a:sym typeface="Wingdings" panose="05000000000000000000" pitchFamily="2" charset="2"/>
              </a:rPr>
              <a:t>Vell møtt!</a:t>
            </a:r>
            <a:endParaRPr lang="nb-NO" sz="2400" dirty="0">
              <a:sym typeface="Wingdings" panose="05000000000000000000" pitchFamily="2" charset="2"/>
            </a:endParaRPr>
          </a:p>
        </p:txBody>
      </p:sp>
      <p:pic>
        <p:nvPicPr>
          <p:cNvPr id="1026" name="Picture 2" desc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966172" y="44685"/>
            <a:ext cx="941810" cy="12557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3659360"/>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125</Words>
  <Application>Microsoft Office PowerPoint</Application>
  <PresentationFormat>Widescreen</PresentationFormat>
  <Paragraphs>8</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High Tower Text</vt:lpstr>
      <vt:lpstr>Wingdings</vt:lpstr>
      <vt:lpstr>Office-tema</vt:lpstr>
      <vt:lpstr>Invitasjon til 1. dalføresamling langrenn og skiskyting 2018 </vt:lpstr>
    </vt:vector>
  </TitlesOfParts>
  <Company>NTNU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Invitasjon til 1. dalføresamling langrenn og skiskyting 2017</dc:title>
  <dc:creator>Jørgen Lerfall</dc:creator>
  <cp:lastModifiedBy>Jørgen Lerfall</cp:lastModifiedBy>
  <cp:revision>17</cp:revision>
  <dcterms:created xsi:type="dcterms:W3CDTF">2017-08-28T20:08:32Z</dcterms:created>
  <dcterms:modified xsi:type="dcterms:W3CDTF">2018-09-06T16:54:37Z</dcterms:modified>
</cp:coreProperties>
</file>