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1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55F87-8AD5-4125-A4B6-61AB7B030159}" type="datetimeFigureOut">
              <a:rPr lang="nb-NO" smtClean="0"/>
              <a:t>25.10.2017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EFCD8-9151-4DF7-9824-F237ACB799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20442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55F87-8AD5-4125-A4B6-61AB7B030159}" type="datetimeFigureOut">
              <a:rPr lang="nb-NO" smtClean="0"/>
              <a:t>25.10.2017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EFCD8-9151-4DF7-9824-F237ACB799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87560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55F87-8AD5-4125-A4B6-61AB7B030159}" type="datetimeFigureOut">
              <a:rPr lang="nb-NO" smtClean="0"/>
              <a:t>25.10.2017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EFCD8-9151-4DF7-9824-F237ACB799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67883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55F87-8AD5-4125-A4B6-61AB7B030159}" type="datetimeFigureOut">
              <a:rPr lang="nb-NO" smtClean="0"/>
              <a:t>25.10.2017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EFCD8-9151-4DF7-9824-F237ACB799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38095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55F87-8AD5-4125-A4B6-61AB7B030159}" type="datetimeFigureOut">
              <a:rPr lang="nb-NO" smtClean="0"/>
              <a:t>25.10.2017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EFCD8-9151-4DF7-9824-F237ACB799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41658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55F87-8AD5-4125-A4B6-61AB7B030159}" type="datetimeFigureOut">
              <a:rPr lang="nb-NO" smtClean="0"/>
              <a:t>25.10.2017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EFCD8-9151-4DF7-9824-F237ACB799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86675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55F87-8AD5-4125-A4B6-61AB7B030159}" type="datetimeFigureOut">
              <a:rPr lang="nb-NO" smtClean="0"/>
              <a:t>25.10.2017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EFCD8-9151-4DF7-9824-F237ACB799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41100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55F87-8AD5-4125-A4B6-61AB7B030159}" type="datetimeFigureOut">
              <a:rPr lang="nb-NO" smtClean="0"/>
              <a:t>25.10.2017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EFCD8-9151-4DF7-9824-F237ACB799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5302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55F87-8AD5-4125-A4B6-61AB7B030159}" type="datetimeFigureOut">
              <a:rPr lang="nb-NO" smtClean="0"/>
              <a:t>25.10.2017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EFCD8-9151-4DF7-9824-F237ACB799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87628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55F87-8AD5-4125-A4B6-61AB7B030159}" type="datetimeFigureOut">
              <a:rPr lang="nb-NO" smtClean="0"/>
              <a:t>25.10.2017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EFCD8-9151-4DF7-9824-F237ACB799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45541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55F87-8AD5-4125-A4B6-61AB7B030159}" type="datetimeFigureOut">
              <a:rPr lang="nb-NO" smtClean="0"/>
              <a:t>25.10.2017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EFCD8-9151-4DF7-9824-F237ACB799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23514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455F87-8AD5-4125-A4B6-61AB7B030159}" type="datetimeFigureOut">
              <a:rPr lang="nb-NO" smtClean="0"/>
              <a:t>25.10.2017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2EFCD8-9151-4DF7-9824-F237ACB799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73745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hyperlink" Target="mailto:jorgen.lerfall@outlook.com" TargetMode="External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>
          <a:xfrm>
            <a:off x="249382" y="1300431"/>
            <a:ext cx="11658600" cy="1325563"/>
          </a:xfrm>
        </p:spPr>
        <p:txBody>
          <a:bodyPr>
            <a:normAutofit/>
          </a:bodyPr>
          <a:lstStyle/>
          <a:p>
            <a:r>
              <a:rPr lang="nb-NO" sz="3600" b="1" dirty="0" smtClean="0">
                <a:effectLst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  <a:latin typeface="High Tower Text" panose="02040502050506030303" pitchFamily="18" charset="0"/>
              </a:rPr>
              <a:t>Invitasjon til </a:t>
            </a:r>
            <a:r>
              <a:rPr lang="nb-NO" sz="3600" b="1" dirty="0" smtClean="0">
                <a:effectLst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  <a:latin typeface="High Tower Text" panose="02040502050506030303" pitchFamily="18" charset="0"/>
              </a:rPr>
              <a:t>3. </a:t>
            </a:r>
            <a:r>
              <a:rPr lang="nb-NO" sz="3600" b="1" dirty="0" smtClean="0">
                <a:effectLst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  <a:latin typeface="High Tower Text" panose="02040502050506030303" pitchFamily="18" charset="0"/>
              </a:rPr>
              <a:t>dalføresamling langrenn og skiskyting 2017 </a:t>
            </a:r>
            <a:endParaRPr lang="nb-NO" sz="3600" b="1" dirty="0">
              <a:effectLst>
                <a:outerShdw blurRad="50800" dist="50800" dir="5400000" algn="ctr" rotWithShape="0">
                  <a:schemeClr val="accent1">
                    <a:lumMod val="75000"/>
                  </a:schemeClr>
                </a:outerShdw>
              </a:effectLst>
              <a:latin typeface="High Tower Text" panose="02040502050506030303" pitchFamily="18" charset="0"/>
            </a:endParaRPr>
          </a:p>
        </p:txBody>
      </p:sp>
      <p:pic>
        <p:nvPicPr>
          <p:cNvPr id="10" name="Bild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1424" y="113869"/>
            <a:ext cx="853019" cy="1129827"/>
          </a:xfrm>
          <a:prstGeom prst="rect">
            <a:avLst/>
          </a:prstGeom>
        </p:spPr>
      </p:pic>
      <p:pic>
        <p:nvPicPr>
          <p:cNvPr id="11" name="Bild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3055" y="113869"/>
            <a:ext cx="1064483" cy="1064483"/>
          </a:xfrm>
          <a:prstGeom prst="rect">
            <a:avLst/>
          </a:prstGeom>
        </p:spPr>
      </p:pic>
      <p:pic>
        <p:nvPicPr>
          <p:cNvPr id="12" name="Bild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3717" y="73602"/>
            <a:ext cx="549607" cy="1145015"/>
          </a:xfrm>
          <a:prstGeom prst="rect">
            <a:avLst/>
          </a:prstGeom>
        </p:spPr>
      </p:pic>
      <p:pic>
        <p:nvPicPr>
          <p:cNvPr id="13" name="Bild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5316" y="113869"/>
            <a:ext cx="965131" cy="1070418"/>
          </a:xfrm>
          <a:prstGeom prst="rect">
            <a:avLst/>
          </a:prstGeom>
        </p:spPr>
      </p:pic>
      <p:pic>
        <p:nvPicPr>
          <p:cNvPr id="14" name="Bild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8225" y="113869"/>
            <a:ext cx="1064483" cy="1132429"/>
          </a:xfrm>
          <a:prstGeom prst="rect">
            <a:avLst/>
          </a:prstGeom>
        </p:spPr>
      </p:pic>
      <p:pic>
        <p:nvPicPr>
          <p:cNvPr id="15" name="Bild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12598" y="113869"/>
            <a:ext cx="853019" cy="987706"/>
          </a:xfrm>
          <a:prstGeom prst="rect">
            <a:avLst/>
          </a:prstGeom>
        </p:spPr>
      </p:pic>
      <p:pic>
        <p:nvPicPr>
          <p:cNvPr id="17" name="Bild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386" y="113869"/>
            <a:ext cx="933429" cy="1186562"/>
          </a:xfrm>
          <a:prstGeom prst="rect">
            <a:avLst/>
          </a:prstGeom>
        </p:spPr>
      </p:pic>
      <p:pic>
        <p:nvPicPr>
          <p:cNvPr id="18" name="Bilde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544" y="247180"/>
            <a:ext cx="1409184" cy="750005"/>
          </a:xfrm>
          <a:prstGeom prst="rect">
            <a:avLst/>
          </a:prstGeom>
        </p:spPr>
      </p:pic>
      <p:pic>
        <p:nvPicPr>
          <p:cNvPr id="19" name="Bilde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9202" y="12308"/>
            <a:ext cx="1231388" cy="1231388"/>
          </a:xfrm>
          <a:prstGeom prst="rect">
            <a:avLst/>
          </a:prstGeom>
        </p:spPr>
      </p:pic>
      <p:sp>
        <p:nvSpPr>
          <p:cNvPr id="20" name="TekstSylinder 19"/>
          <p:cNvSpPr txBox="1"/>
          <p:nvPr/>
        </p:nvSpPr>
        <p:spPr>
          <a:xfrm>
            <a:off x="249382" y="2493819"/>
            <a:ext cx="1165860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b="1" dirty="0" smtClean="0"/>
              <a:t>Lånke IL </a:t>
            </a:r>
            <a:r>
              <a:rPr lang="nb-NO" sz="2000" dirty="0" smtClean="0"/>
              <a:t>inviterer til dalføresamling for langrenn og skiskyting på Selbuskogen skisenter lørdag </a:t>
            </a:r>
            <a:r>
              <a:rPr lang="nb-NO" sz="2000" dirty="0" smtClean="0"/>
              <a:t>4.11</a:t>
            </a:r>
            <a:r>
              <a:rPr lang="nb-NO" sz="2000" dirty="0" smtClean="0"/>
              <a:t> </a:t>
            </a:r>
            <a:r>
              <a:rPr lang="nb-NO" sz="2000" dirty="0" smtClean="0"/>
              <a:t>kl. </a:t>
            </a:r>
            <a:r>
              <a:rPr lang="nb-NO" sz="2000" dirty="0" smtClean="0"/>
              <a:t>10.00-15.00</a:t>
            </a:r>
            <a:r>
              <a:rPr lang="nb-NO" sz="2000" dirty="0" smtClean="0"/>
              <a:t>. Samlingen er åpen for alle utøvere født </a:t>
            </a:r>
            <a:r>
              <a:rPr lang="nb-NO" sz="2000" dirty="0" smtClean="0"/>
              <a:t>2008 </a:t>
            </a:r>
            <a:r>
              <a:rPr lang="nb-NO" sz="2000" dirty="0" smtClean="0"/>
              <a:t>og eldre. </a:t>
            </a:r>
            <a:r>
              <a:rPr lang="nb-NO" sz="2000" dirty="0" smtClean="0"/>
              <a:t>Det vil bli gjennomført to treningsøkter derav en økt på rulleski og en på barmark. </a:t>
            </a:r>
            <a:r>
              <a:rPr lang="nb-NO" sz="2000" dirty="0" smtClean="0"/>
              <a:t>Mellom øktene vil det bli servert lunsj og frukt.</a:t>
            </a:r>
          </a:p>
          <a:p>
            <a:endParaRPr lang="nb-NO" sz="2000" dirty="0"/>
          </a:p>
          <a:p>
            <a:r>
              <a:rPr lang="nb-NO" sz="2000" dirty="0" smtClean="0"/>
              <a:t>Ta med rulleski (skøyting), hjelm, staver (til rulleski og barmark), </a:t>
            </a:r>
            <a:r>
              <a:rPr lang="nb-NO" sz="2000" dirty="0" err="1" smtClean="0"/>
              <a:t>løpesko</a:t>
            </a:r>
            <a:r>
              <a:rPr lang="nb-NO" sz="2000" dirty="0" smtClean="0"/>
              <a:t> for terreng, tørre klær og godt humør</a:t>
            </a:r>
            <a:r>
              <a:rPr lang="nb-NO" sz="2000" dirty="0" smtClean="0">
                <a:sym typeface="Wingdings" panose="05000000000000000000" pitchFamily="2" charset="2"/>
              </a:rPr>
              <a:t>!</a:t>
            </a:r>
          </a:p>
          <a:p>
            <a:endParaRPr lang="nb-NO" sz="2000" dirty="0">
              <a:sym typeface="Wingdings" panose="05000000000000000000" pitchFamily="2" charset="2"/>
            </a:endParaRPr>
          </a:p>
          <a:p>
            <a:r>
              <a:rPr lang="nb-NO" sz="2000" dirty="0" smtClean="0">
                <a:sym typeface="Wingdings" panose="05000000000000000000" pitchFamily="2" charset="2"/>
              </a:rPr>
              <a:t>Påmelding </a:t>
            </a:r>
            <a:r>
              <a:rPr lang="nb-NO" sz="2000" dirty="0" smtClean="0">
                <a:sym typeface="Wingdings" panose="05000000000000000000" pitchFamily="2" charset="2"/>
              </a:rPr>
              <a:t>på epost til </a:t>
            </a:r>
            <a:r>
              <a:rPr lang="nb-NO" sz="2000" dirty="0" smtClean="0">
                <a:sym typeface="Wingdings" panose="05000000000000000000" pitchFamily="2" charset="2"/>
                <a:hlinkClick r:id="rId11"/>
              </a:rPr>
              <a:t>jorgen</a:t>
            </a:r>
            <a:r>
              <a:rPr lang="nb-NO" sz="2000" dirty="0" smtClean="0">
                <a:sym typeface="Wingdings" panose="05000000000000000000" pitchFamily="2" charset="2"/>
                <a:hlinkClick r:id="rId11"/>
              </a:rPr>
              <a:t>.lerfall@outlook.com</a:t>
            </a:r>
            <a:r>
              <a:rPr lang="nb-NO" sz="2000" dirty="0">
                <a:sym typeface="Wingdings" panose="05000000000000000000" pitchFamily="2" charset="2"/>
              </a:rPr>
              <a:t> </a:t>
            </a:r>
            <a:r>
              <a:rPr lang="nb-NO" sz="2000" dirty="0" smtClean="0">
                <a:sym typeface="Wingdings" panose="05000000000000000000" pitchFamily="2" charset="2"/>
              </a:rPr>
              <a:t>innen onsdag 1.11.2017. For å dekke utgifter knyttet til samlingen blir det en egenandel på </a:t>
            </a:r>
            <a:r>
              <a:rPr lang="nb-NO" sz="2000" dirty="0" smtClean="0">
                <a:sym typeface="Wingdings" panose="05000000000000000000" pitchFamily="2" charset="2"/>
              </a:rPr>
              <a:t>50 kr som vipses </a:t>
            </a:r>
            <a:r>
              <a:rPr lang="nb-NO" sz="2000" dirty="0" smtClean="0">
                <a:sym typeface="Wingdings" panose="05000000000000000000" pitchFamily="2" charset="2"/>
              </a:rPr>
              <a:t>til Jørgen Lerfall (920 34 </a:t>
            </a:r>
            <a:r>
              <a:rPr lang="nb-NO" sz="2000" dirty="0" smtClean="0">
                <a:sym typeface="Wingdings" panose="05000000000000000000" pitchFamily="2" charset="2"/>
              </a:rPr>
              <a:t>444). Husk og merk med navn på utøver.</a:t>
            </a:r>
            <a:endParaRPr lang="nb-NO" sz="2000" dirty="0" smtClean="0">
              <a:sym typeface="Wingdings" panose="05000000000000000000" pitchFamily="2" charset="2"/>
            </a:endParaRPr>
          </a:p>
          <a:p>
            <a:endParaRPr lang="nb-NO" sz="2400" dirty="0" smtClean="0">
              <a:sym typeface="Wingdings" panose="05000000000000000000" pitchFamily="2" charset="2"/>
            </a:endParaRPr>
          </a:p>
          <a:p>
            <a:r>
              <a:rPr lang="nb-NO" sz="2400" dirty="0" smtClean="0">
                <a:sym typeface="Wingdings" panose="05000000000000000000" pitchFamily="2" charset="2"/>
              </a:rPr>
              <a:t>Vell møtt!</a:t>
            </a:r>
            <a:endParaRPr lang="nb-NO" sz="2400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2936593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135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High Tower Text</vt:lpstr>
      <vt:lpstr>Wingdings</vt:lpstr>
      <vt:lpstr>Office-tema</vt:lpstr>
      <vt:lpstr>Invitasjon til 3. dalføresamling langrenn og skiskyting 2017 </vt:lpstr>
    </vt:vector>
  </TitlesOfParts>
  <Company>NTNU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Invitasjon til 1. dalføresamling langrenn og skiskyting 2017</dc:title>
  <dc:creator>Jørgen Lerfall</dc:creator>
  <cp:lastModifiedBy>Jørgen Lerfall</cp:lastModifiedBy>
  <cp:revision>15</cp:revision>
  <dcterms:created xsi:type="dcterms:W3CDTF">2017-08-28T20:08:32Z</dcterms:created>
  <dcterms:modified xsi:type="dcterms:W3CDTF">2017-10-25T06:59:57Z</dcterms:modified>
</cp:coreProperties>
</file>