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797675" cy="992663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306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A27F1-3294-48C8-8228-110539780ADC}" type="datetimeFigureOut">
              <a:rPr lang="da-DK" smtClean="0"/>
              <a:t>30-01-2018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4F69-BDCF-44CF-A01C-F233B938DB9C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58178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A27F1-3294-48C8-8228-110539780ADC}" type="datetimeFigureOut">
              <a:rPr lang="da-DK" smtClean="0"/>
              <a:t>30-01-2018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4F69-BDCF-44CF-A01C-F233B938DB9C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37701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A27F1-3294-48C8-8228-110539780ADC}" type="datetimeFigureOut">
              <a:rPr lang="da-DK" smtClean="0"/>
              <a:t>30-01-2018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4F69-BDCF-44CF-A01C-F233B938DB9C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50101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A27F1-3294-48C8-8228-110539780ADC}" type="datetimeFigureOut">
              <a:rPr lang="da-DK" smtClean="0"/>
              <a:t>30-01-2018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4F69-BDCF-44CF-A01C-F233B938DB9C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80455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A27F1-3294-48C8-8228-110539780ADC}" type="datetimeFigureOut">
              <a:rPr lang="da-DK" smtClean="0"/>
              <a:t>30-01-2018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4F69-BDCF-44CF-A01C-F233B938DB9C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25898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A27F1-3294-48C8-8228-110539780ADC}" type="datetimeFigureOut">
              <a:rPr lang="da-DK" smtClean="0"/>
              <a:t>30-01-2018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4F69-BDCF-44CF-A01C-F233B938DB9C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18606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A27F1-3294-48C8-8228-110539780ADC}" type="datetimeFigureOut">
              <a:rPr lang="da-DK" smtClean="0"/>
              <a:t>30-01-2018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4F69-BDCF-44CF-A01C-F233B938DB9C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00811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A27F1-3294-48C8-8228-110539780ADC}" type="datetimeFigureOut">
              <a:rPr lang="da-DK" smtClean="0"/>
              <a:t>30-01-2018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4F69-BDCF-44CF-A01C-F233B938DB9C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20450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A27F1-3294-48C8-8228-110539780ADC}" type="datetimeFigureOut">
              <a:rPr lang="da-DK" smtClean="0"/>
              <a:t>30-01-2018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4F69-BDCF-44CF-A01C-F233B938DB9C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25699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A27F1-3294-48C8-8228-110539780ADC}" type="datetimeFigureOut">
              <a:rPr lang="da-DK" smtClean="0"/>
              <a:t>30-01-2018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4F69-BDCF-44CF-A01C-F233B938DB9C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42019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A27F1-3294-48C8-8228-110539780ADC}" type="datetimeFigureOut">
              <a:rPr lang="da-DK" smtClean="0"/>
              <a:t>30-01-2018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4F69-BDCF-44CF-A01C-F233B938DB9C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87310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A27F1-3294-48C8-8228-110539780ADC}" type="datetimeFigureOut">
              <a:rPr lang="da-DK" smtClean="0"/>
              <a:t>30-01-2018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44F69-BDCF-44CF-A01C-F233B938DB9C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53554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alvor Bjerke sitt bilde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82" b="20748"/>
          <a:stretch/>
        </p:blipFill>
        <p:spPr bwMode="auto">
          <a:xfrm>
            <a:off x="0" y="0"/>
            <a:ext cx="9144000" cy="26833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zure.content.bloc.net/redactor/200000195/716/2017/11/28/sif-100--r---logo.jpg?&amp;width=1024&amp;quality=9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2850269"/>
            <a:ext cx="969997" cy="108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3648" y="2534701"/>
            <a:ext cx="7056784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400" b="1" dirty="0" smtClean="0"/>
              <a:t>Sørumsand G19-Fotball</a:t>
            </a:r>
          </a:p>
          <a:p>
            <a:endParaRPr lang="nb-NO" dirty="0" smtClean="0"/>
          </a:p>
          <a:p>
            <a:r>
              <a:rPr lang="nb-NO" dirty="0" smtClean="0"/>
              <a:t>Vi er 40 spillere men ønsker oss flere. Er du født 1999-2000-2001 er du velkommen til å spille fotball med oss.  Vi skal stille lag i 1.div, 2.div og 3.div. Vi har tilbud til alle enten du vil trene mye eller lite </a:t>
            </a:r>
            <a:r>
              <a:rPr lang="nb-NO" dirty="0" smtClean="0">
                <a:sym typeface="Wingdings" panose="05000000000000000000" pitchFamily="2" charset="2"/>
              </a:rPr>
              <a:t></a:t>
            </a:r>
            <a:endParaRPr lang="nb-NO" dirty="0" smtClean="0"/>
          </a:p>
          <a:p>
            <a:endParaRPr lang="nb-NO" dirty="0" smtClean="0"/>
          </a:p>
          <a:p>
            <a:r>
              <a:rPr lang="nb-NO" dirty="0" smtClean="0"/>
              <a:t>Hva kan vi tilby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Godt miljø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Alle trener samtidig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Mange trenere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Sosiale tiltak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Avslutningstur etter sesongen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06779" y="5517232"/>
            <a:ext cx="4209101" cy="1169551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nb-NO" sz="1400" dirty="0" smtClean="0"/>
              <a:t>Har du lyst å prøve noen ganger før du bestemmer deg </a:t>
            </a:r>
          </a:p>
          <a:p>
            <a:r>
              <a:rPr lang="nb-NO" sz="1400" dirty="0" smtClean="0"/>
              <a:t>er det helt fint.  Ta kontakt med Per-Einar Gjelsvik hvis </a:t>
            </a:r>
          </a:p>
          <a:p>
            <a:r>
              <a:rPr lang="nb-NO" sz="1400" dirty="0" smtClean="0"/>
              <a:t>du har spørsmål.</a:t>
            </a:r>
          </a:p>
          <a:p>
            <a:r>
              <a:rPr lang="nb-NO" sz="1400" dirty="0" err="1" smtClean="0"/>
              <a:t>Mob</a:t>
            </a:r>
            <a:r>
              <a:rPr lang="nb-NO" sz="1400" dirty="0" smtClean="0"/>
              <a:t> 95 11 06 49</a:t>
            </a:r>
          </a:p>
          <a:p>
            <a:r>
              <a:rPr lang="nb-NO" sz="1400" dirty="0" smtClean="0"/>
              <a:t>Mail: pereinar.gjelsvik@asics.com</a:t>
            </a:r>
            <a:endParaRPr lang="da-DK" sz="1400" dirty="0"/>
          </a:p>
        </p:txBody>
      </p:sp>
    </p:spTree>
    <p:extLst>
      <p:ext uri="{BB962C8B-B14F-4D97-AF65-F5344CB8AC3E}">
        <p14:creationId xmlns:p14="http://schemas.microsoft.com/office/powerpoint/2010/main" val="236889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100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ASICS Europe B.V.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 Einar Gjelsvik</dc:creator>
  <cp:lastModifiedBy>Per Einar Gjelsvik</cp:lastModifiedBy>
  <cp:revision>6</cp:revision>
  <cp:lastPrinted>2018-01-19T10:11:51Z</cp:lastPrinted>
  <dcterms:created xsi:type="dcterms:W3CDTF">2018-01-19T09:41:04Z</dcterms:created>
  <dcterms:modified xsi:type="dcterms:W3CDTF">2018-01-30T07:46:11Z</dcterms:modified>
</cp:coreProperties>
</file>