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11" r:id="rId5"/>
    <p:sldId id="313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2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8981B-AB0F-485E-AE33-199378E87983}" v="39" dt="2020-05-27T21:39:01.0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39" autoAdjust="0"/>
    <p:restoredTop sz="90364" autoAdjust="0"/>
  </p:normalViewPr>
  <p:slideViewPr>
    <p:cSldViewPr snapToGrid="0">
      <p:cViewPr varScale="1">
        <p:scale>
          <a:sx n="103" d="100"/>
          <a:sy n="103" d="100"/>
        </p:scale>
        <p:origin x="149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6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der Bjerke IL Ski" userId="a2591e77-95e7-4ce9-8803-0c96e2196ba1" providerId="ADAL" clId="{36B8981B-AB0F-485E-AE33-199378E87983}"/>
    <pc:docChg chg="undo custSel addSld delSld modSld">
      <pc:chgData name="Leder Bjerke IL Ski" userId="a2591e77-95e7-4ce9-8803-0c96e2196ba1" providerId="ADAL" clId="{36B8981B-AB0F-485E-AE33-199378E87983}" dt="2020-05-27T21:54:22.431" v="973" actId="478"/>
      <pc:docMkLst>
        <pc:docMk/>
      </pc:docMkLst>
      <pc:sldChg chg="del">
        <pc:chgData name="Leder Bjerke IL Ski" userId="a2591e77-95e7-4ce9-8803-0c96e2196ba1" providerId="ADAL" clId="{36B8981B-AB0F-485E-AE33-199378E87983}" dt="2020-05-27T21:54:00.167" v="970" actId="47"/>
        <pc:sldMkLst>
          <pc:docMk/>
          <pc:sldMk cId="965380945" sldId="257"/>
        </pc:sldMkLst>
      </pc:sldChg>
      <pc:sldChg chg="add del">
        <pc:chgData name="Leder Bjerke IL Ski" userId="a2591e77-95e7-4ce9-8803-0c96e2196ba1" providerId="ADAL" clId="{36B8981B-AB0F-485E-AE33-199378E87983}" dt="2020-05-27T21:54:00.167" v="970" actId="47"/>
        <pc:sldMkLst>
          <pc:docMk/>
          <pc:sldMk cId="4204935087" sldId="258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281352189" sldId="265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225330052" sldId="266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2335424363" sldId="267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1746015185" sldId="268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2477638238" sldId="269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369230369" sldId="271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804675914" sldId="272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1097240356" sldId="273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2103747972" sldId="278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917611470" sldId="279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837758192" sldId="280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1062800397" sldId="281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893934573" sldId="282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108183675" sldId="283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111912312" sldId="284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582816220" sldId="293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1612703647" sldId="296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4244472091" sldId="297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295630405" sldId="298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2545053005" sldId="299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768154141" sldId="300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449538454" sldId="301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4215297543" sldId="302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2958722390" sldId="303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1953136139" sldId="304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3894314917" sldId="305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1996716801" sldId="306"/>
        </pc:sldMkLst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2645720362" sldId="307"/>
        </pc:sldMkLst>
      </pc:sldChg>
      <pc:sldChg chg="delSp modSp del mod">
        <pc:chgData name="Leder Bjerke IL Ski" userId="a2591e77-95e7-4ce9-8803-0c96e2196ba1" providerId="ADAL" clId="{36B8981B-AB0F-485E-AE33-199378E87983}" dt="2020-05-27T21:42:00.249" v="384" actId="47"/>
        <pc:sldMkLst>
          <pc:docMk/>
          <pc:sldMk cId="4023927020" sldId="309"/>
        </pc:sldMkLst>
        <pc:spChg chg="mod">
          <ac:chgData name="Leder Bjerke IL Ski" userId="a2591e77-95e7-4ce9-8803-0c96e2196ba1" providerId="ADAL" clId="{36B8981B-AB0F-485E-AE33-199378E87983}" dt="2020-05-27T21:24:23.488" v="52" actId="14100"/>
          <ac:spMkLst>
            <pc:docMk/>
            <pc:sldMk cId="4023927020" sldId="309"/>
            <ac:spMk id="16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24:46.623" v="53" actId="478"/>
          <ac:spMkLst>
            <pc:docMk/>
            <pc:sldMk cId="4023927020" sldId="309"/>
            <ac:spMk id="18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24:51.380" v="54" actId="478"/>
          <ac:spMkLst>
            <pc:docMk/>
            <pc:sldMk cId="4023927020" sldId="309"/>
            <ac:spMk id="22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22:59.617" v="33" actId="20577"/>
          <ac:spMkLst>
            <pc:docMk/>
            <pc:sldMk cId="4023927020" sldId="309"/>
            <ac:spMk id="96" creationId="{0589B2BE-87DE-4CC0-932F-DF9E642F5E6D}"/>
          </ac:spMkLst>
        </pc:spChg>
        <pc:grpChg chg="del">
          <ac:chgData name="Leder Bjerke IL Ski" userId="a2591e77-95e7-4ce9-8803-0c96e2196ba1" providerId="ADAL" clId="{36B8981B-AB0F-485E-AE33-199378E87983}" dt="2020-05-27T21:24:56.616" v="55" actId="478"/>
          <ac:grpSpMkLst>
            <pc:docMk/>
            <pc:sldMk cId="4023927020" sldId="309"/>
            <ac:grpSpMk id="88" creationId="{00000000-0000-0000-0000-000000000000}"/>
          </ac:grpSpMkLst>
        </pc:grpChg>
      </pc:sldChg>
      <pc:sldChg chg="del">
        <pc:chgData name="Leder Bjerke IL Ski" userId="a2591e77-95e7-4ce9-8803-0c96e2196ba1" providerId="ADAL" clId="{36B8981B-AB0F-485E-AE33-199378E87983}" dt="2020-05-27T21:54:09.685" v="971" actId="47"/>
        <pc:sldMkLst>
          <pc:docMk/>
          <pc:sldMk cId="2320934527" sldId="310"/>
        </pc:sldMkLst>
      </pc:sldChg>
      <pc:sldChg chg="addSp delSp modSp add mod modNotesTx">
        <pc:chgData name="Leder Bjerke IL Ski" userId="a2591e77-95e7-4ce9-8803-0c96e2196ba1" providerId="ADAL" clId="{36B8981B-AB0F-485E-AE33-199378E87983}" dt="2020-05-27T21:54:22.431" v="973" actId="478"/>
        <pc:sldMkLst>
          <pc:docMk/>
          <pc:sldMk cId="3334750038" sldId="311"/>
        </pc:sldMkLst>
        <pc:spChg chg="mod">
          <ac:chgData name="Leder Bjerke IL Ski" userId="a2591e77-95e7-4ce9-8803-0c96e2196ba1" providerId="ADAL" clId="{36B8981B-AB0F-485E-AE33-199378E87983}" dt="2020-05-27T21:37:53.667" v="251" actId="122"/>
          <ac:spMkLst>
            <pc:docMk/>
            <pc:sldMk cId="3334750038" sldId="311"/>
            <ac:spMk id="4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37:53.667" v="251" actId="122"/>
          <ac:spMkLst>
            <pc:docMk/>
            <pc:sldMk cId="3334750038" sldId="311"/>
            <ac:spMk id="5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39:09.063" v="271" actId="20577"/>
          <ac:spMkLst>
            <pc:docMk/>
            <pc:sldMk cId="3334750038" sldId="311"/>
            <ac:spMk id="15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39:20.001" v="272" actId="14100"/>
          <ac:spMkLst>
            <pc:docMk/>
            <pc:sldMk cId="3334750038" sldId="311"/>
            <ac:spMk id="16" creationId="{00000000-0000-0000-0000-000000000000}"/>
          </ac:spMkLst>
        </pc:spChg>
        <pc:spChg chg="del mod">
          <ac:chgData name="Leder Bjerke IL Ski" userId="a2591e77-95e7-4ce9-8803-0c96e2196ba1" providerId="ADAL" clId="{36B8981B-AB0F-485E-AE33-199378E87983}" dt="2020-05-27T21:32:02.468" v="138" actId="478"/>
          <ac:spMkLst>
            <pc:docMk/>
            <pc:sldMk cId="3334750038" sldId="311"/>
            <ac:spMk id="18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19.157" v="139" actId="478"/>
          <ac:spMkLst>
            <pc:docMk/>
            <pc:sldMk cId="3334750038" sldId="311"/>
            <ac:spMk id="19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19.157" v="139" actId="478"/>
          <ac:spMkLst>
            <pc:docMk/>
            <pc:sldMk cId="3334750038" sldId="311"/>
            <ac:spMk id="22" creationId="{00000000-0000-0000-0000-000000000000}"/>
          </ac:spMkLst>
        </pc:spChg>
        <pc:spChg chg="del mod">
          <ac:chgData name="Leder Bjerke IL Ski" userId="a2591e77-95e7-4ce9-8803-0c96e2196ba1" providerId="ADAL" clId="{36B8981B-AB0F-485E-AE33-199378E87983}" dt="2020-05-27T21:32:26.486" v="141" actId="478"/>
          <ac:spMkLst>
            <pc:docMk/>
            <pc:sldMk cId="3334750038" sldId="311"/>
            <ac:spMk id="23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40.630" v="142" actId="478"/>
          <ac:spMkLst>
            <pc:docMk/>
            <pc:sldMk cId="3334750038" sldId="311"/>
            <ac:spMk id="25" creationId="{00000000-0000-0000-0000-000000000000}"/>
          </ac:spMkLst>
        </pc:spChg>
        <pc:spChg chg="del mod">
          <ac:chgData name="Leder Bjerke IL Ski" userId="a2591e77-95e7-4ce9-8803-0c96e2196ba1" providerId="ADAL" clId="{36B8981B-AB0F-485E-AE33-199378E87983}" dt="2020-05-27T21:33:14.221" v="152" actId="478"/>
          <ac:spMkLst>
            <pc:docMk/>
            <pc:sldMk cId="3334750038" sldId="311"/>
            <ac:spMk id="26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37:48.133" v="250" actId="122"/>
          <ac:spMkLst>
            <pc:docMk/>
            <pc:sldMk cId="3334750038" sldId="311"/>
            <ac:spMk id="28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18.437" v="153" actId="478"/>
          <ac:spMkLst>
            <pc:docMk/>
            <pc:sldMk cId="3334750038" sldId="311"/>
            <ac:spMk id="29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37:41.335" v="248" actId="122"/>
          <ac:spMkLst>
            <pc:docMk/>
            <pc:sldMk cId="3334750038" sldId="311"/>
            <ac:spMk id="31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24.254" v="155" actId="478"/>
          <ac:spMkLst>
            <pc:docMk/>
            <pc:sldMk cId="3334750038" sldId="311"/>
            <ac:spMk id="32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37:58.684" v="252" actId="122"/>
          <ac:spMkLst>
            <pc:docMk/>
            <pc:sldMk cId="3334750038" sldId="311"/>
            <ac:spMk id="34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26.959" v="156" actId="478"/>
          <ac:spMkLst>
            <pc:docMk/>
            <pc:sldMk cId="3334750038" sldId="311"/>
            <ac:spMk id="35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09.967" v="169" actId="478"/>
          <ac:spMkLst>
            <pc:docMk/>
            <pc:sldMk cId="3334750038" sldId="311"/>
            <ac:spMk id="37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07.793" v="168" actId="478"/>
          <ac:spMkLst>
            <pc:docMk/>
            <pc:sldMk cId="3334750038" sldId="311"/>
            <ac:spMk id="38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01.667" v="166" actId="478"/>
          <ac:spMkLst>
            <pc:docMk/>
            <pc:sldMk cId="3334750038" sldId="311"/>
            <ac:spMk id="40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05.340" v="167" actId="478"/>
          <ac:spMkLst>
            <pc:docMk/>
            <pc:sldMk cId="3334750038" sldId="311"/>
            <ac:spMk id="41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18.028" v="172" actId="478"/>
          <ac:spMkLst>
            <pc:docMk/>
            <pc:sldMk cId="3334750038" sldId="311"/>
            <ac:spMk id="43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20.656" v="173" actId="478"/>
          <ac:spMkLst>
            <pc:docMk/>
            <pc:sldMk cId="3334750038" sldId="311"/>
            <ac:spMk id="44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30.599" v="157" actId="478"/>
          <ac:spMkLst>
            <pc:docMk/>
            <pc:sldMk cId="3334750038" sldId="311"/>
            <ac:spMk id="66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19.157" v="139" actId="478"/>
          <ac:spMkLst>
            <pc:docMk/>
            <pc:sldMk cId="3334750038" sldId="311"/>
            <ac:spMk id="67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49.860" v="144" actId="478"/>
          <ac:spMkLst>
            <pc:docMk/>
            <pc:sldMk cId="3334750038" sldId="311"/>
            <ac:spMk id="70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52.547" v="145" actId="478"/>
          <ac:spMkLst>
            <pc:docMk/>
            <pc:sldMk cId="3334750038" sldId="311"/>
            <ac:spMk id="71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21.215" v="154" actId="478"/>
          <ac:spMkLst>
            <pc:docMk/>
            <pc:sldMk cId="3334750038" sldId="311"/>
            <ac:spMk id="72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47.243" v="163" actId="478"/>
          <ac:spMkLst>
            <pc:docMk/>
            <pc:sldMk cId="3334750038" sldId="311"/>
            <ac:spMk id="74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14.669" v="171" actId="478"/>
          <ac:spMkLst>
            <pc:docMk/>
            <pc:sldMk cId="3334750038" sldId="311"/>
            <ac:spMk id="76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5:41.826" v="185" actId="478"/>
          <ac:spMkLst>
            <pc:docMk/>
            <pc:sldMk cId="3334750038" sldId="311"/>
            <ac:spMk id="77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4:12.420" v="170" actId="478"/>
          <ac:spMkLst>
            <pc:docMk/>
            <pc:sldMk cId="3334750038" sldId="311"/>
            <ac:spMk id="78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38.524" v="160" actId="478"/>
          <ac:spMkLst>
            <pc:docMk/>
            <pc:sldMk cId="3334750038" sldId="311"/>
            <ac:spMk id="79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04.142" v="149" actId="478"/>
          <ac:spMkLst>
            <pc:docMk/>
            <pc:sldMk cId="3334750038" sldId="311"/>
            <ac:spMk id="80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49.758" v="164" actId="478"/>
          <ac:spMkLst>
            <pc:docMk/>
            <pc:sldMk cId="3334750038" sldId="311"/>
            <ac:spMk id="81" creationId="{DCEFA370-15CE-4288-8292-A86BDB34A08C}"/>
          </ac:spMkLst>
        </pc:spChg>
        <pc:spChg chg="del">
          <ac:chgData name="Leder Bjerke IL Ski" userId="a2591e77-95e7-4ce9-8803-0c96e2196ba1" providerId="ADAL" clId="{36B8981B-AB0F-485E-AE33-199378E87983}" dt="2020-05-27T21:32:47.030" v="143" actId="478"/>
          <ac:spMkLst>
            <pc:docMk/>
            <pc:sldMk cId="3334750038" sldId="311"/>
            <ac:spMk id="83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19.157" v="139" actId="478"/>
          <ac:spMkLst>
            <pc:docMk/>
            <pc:sldMk cId="3334750038" sldId="311"/>
            <ac:spMk id="84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2:19.157" v="139" actId="478"/>
          <ac:spMkLst>
            <pc:docMk/>
            <pc:sldMk cId="3334750038" sldId="311"/>
            <ac:spMk id="86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54:22.431" v="973" actId="478"/>
          <ac:spMkLst>
            <pc:docMk/>
            <pc:sldMk cId="3334750038" sldId="311"/>
            <ac:spMk id="91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33.569" v="158" actId="478"/>
          <ac:spMkLst>
            <pc:docMk/>
            <pc:sldMk cId="3334750038" sldId="311"/>
            <ac:spMk id="92" creationId="{404D00EB-76A4-43F1-AAEB-E3AD97CC4265}"/>
          </ac:spMkLst>
        </pc:spChg>
        <pc:spChg chg="del">
          <ac:chgData name="Leder Bjerke IL Ski" userId="a2591e77-95e7-4ce9-8803-0c96e2196ba1" providerId="ADAL" clId="{36B8981B-AB0F-485E-AE33-199378E87983}" dt="2020-05-27T21:32:57.968" v="147" actId="478"/>
          <ac:spMkLst>
            <pc:docMk/>
            <pc:sldMk cId="3334750038" sldId="311"/>
            <ac:spMk id="93" creationId="{0ED9C5CF-67D4-4DFE-8AB2-3D1BACB4082E}"/>
          </ac:spMkLst>
        </pc:spChg>
        <pc:spChg chg="del">
          <ac:chgData name="Leder Bjerke IL Ski" userId="a2591e77-95e7-4ce9-8803-0c96e2196ba1" providerId="ADAL" clId="{36B8981B-AB0F-485E-AE33-199378E87983}" dt="2020-05-27T21:33:01.299" v="148" actId="478"/>
          <ac:spMkLst>
            <pc:docMk/>
            <pc:sldMk cId="3334750038" sldId="311"/>
            <ac:spMk id="94" creationId="{00000000-0000-0000-0000-000000000000}"/>
          </ac:spMkLst>
        </pc:spChg>
        <pc:spChg chg="del">
          <ac:chgData name="Leder Bjerke IL Ski" userId="a2591e77-95e7-4ce9-8803-0c96e2196ba1" providerId="ADAL" clId="{36B8981B-AB0F-485E-AE33-199378E87983}" dt="2020-05-27T21:33:36.147" v="159" actId="478"/>
          <ac:spMkLst>
            <pc:docMk/>
            <pc:sldMk cId="3334750038" sldId="311"/>
            <ac:spMk id="95" creationId="{00000000-0000-0000-0000-000000000000}"/>
          </ac:spMkLst>
        </pc:spChg>
        <pc:spChg chg="mod">
          <ac:chgData name="Leder Bjerke IL Ski" userId="a2591e77-95e7-4ce9-8803-0c96e2196ba1" providerId="ADAL" clId="{36B8981B-AB0F-485E-AE33-199378E87983}" dt="2020-05-27T21:40:50.948" v="300" actId="20577"/>
          <ac:spMkLst>
            <pc:docMk/>
            <pc:sldMk cId="3334750038" sldId="311"/>
            <ac:spMk id="96" creationId="{0589B2BE-87DE-4CC0-932F-DF9E642F5E6D}"/>
          </ac:spMkLst>
        </pc:spChg>
        <pc:spChg chg="del">
          <ac:chgData name="Leder Bjerke IL Ski" userId="a2591e77-95e7-4ce9-8803-0c96e2196ba1" providerId="ADAL" clId="{36B8981B-AB0F-485E-AE33-199378E87983}" dt="2020-05-27T21:33:42.757" v="161" actId="478"/>
          <ac:spMkLst>
            <pc:docMk/>
            <pc:sldMk cId="3334750038" sldId="311"/>
            <ac:spMk id="97" creationId="{B5793128-1D4A-4579-8EE2-3A26246A3863}"/>
          </ac:spMkLst>
        </pc:spChg>
        <pc:spChg chg="del">
          <ac:chgData name="Leder Bjerke IL Ski" userId="a2591e77-95e7-4ce9-8803-0c96e2196ba1" providerId="ADAL" clId="{36B8981B-AB0F-485E-AE33-199378E87983}" dt="2020-05-27T21:34:29.580" v="174" actId="478"/>
          <ac:spMkLst>
            <pc:docMk/>
            <pc:sldMk cId="3334750038" sldId="311"/>
            <ac:spMk id="98" creationId="{2F5DA388-5A2B-4122-A975-B48773E9A38E}"/>
          </ac:spMkLst>
        </pc:spChg>
        <pc:spChg chg="del">
          <ac:chgData name="Leder Bjerke IL Ski" userId="a2591e77-95e7-4ce9-8803-0c96e2196ba1" providerId="ADAL" clId="{36B8981B-AB0F-485E-AE33-199378E87983}" dt="2020-05-27T21:32:55.093" v="146" actId="478"/>
          <ac:spMkLst>
            <pc:docMk/>
            <pc:sldMk cId="3334750038" sldId="311"/>
            <ac:spMk id="99" creationId="{93EC144E-40AC-44A1-8D0E-B9F8AC762908}"/>
          </ac:spMkLst>
        </pc:spChg>
        <pc:spChg chg="del">
          <ac:chgData name="Leder Bjerke IL Ski" userId="a2591e77-95e7-4ce9-8803-0c96e2196ba1" providerId="ADAL" clId="{36B8981B-AB0F-485E-AE33-199378E87983}" dt="2020-05-27T21:32:19.157" v="139" actId="478"/>
          <ac:spMkLst>
            <pc:docMk/>
            <pc:sldMk cId="3334750038" sldId="311"/>
            <ac:spMk id="102" creationId="{27A005C6-9EB0-4929-A553-717C74E6FF97}"/>
          </ac:spMkLst>
        </pc:spChg>
        <pc:spChg chg="del">
          <ac:chgData name="Leder Bjerke IL Ski" userId="a2591e77-95e7-4ce9-8803-0c96e2196ba1" providerId="ADAL" clId="{36B8981B-AB0F-485E-AE33-199378E87983}" dt="2020-05-27T21:33:44.945" v="162" actId="478"/>
          <ac:spMkLst>
            <pc:docMk/>
            <pc:sldMk cId="3334750038" sldId="311"/>
            <ac:spMk id="103" creationId="{044D3AEC-AC56-45DC-A36A-F010B28405BD}"/>
          </ac:spMkLst>
        </pc:spChg>
        <pc:spChg chg="del">
          <ac:chgData name="Leder Bjerke IL Ski" userId="a2591e77-95e7-4ce9-8803-0c96e2196ba1" providerId="ADAL" clId="{36B8981B-AB0F-485E-AE33-199378E87983}" dt="2020-05-27T21:33:54.964" v="165" actId="478"/>
          <ac:spMkLst>
            <pc:docMk/>
            <pc:sldMk cId="3334750038" sldId="311"/>
            <ac:spMk id="104" creationId="{1765F360-9D00-426E-ADF7-E0277F0119CA}"/>
          </ac:spMkLst>
        </pc:spChg>
        <pc:grpChg chg="mod">
          <ac:chgData name="Leder Bjerke IL Ski" userId="a2591e77-95e7-4ce9-8803-0c96e2196ba1" providerId="ADAL" clId="{36B8981B-AB0F-485E-AE33-199378E87983}" dt="2020-05-27T21:35:35.687" v="184" actId="1076"/>
          <ac:grpSpMkLst>
            <pc:docMk/>
            <pc:sldMk cId="3334750038" sldId="311"/>
            <ac:grpSpMk id="65" creationId="{00000000-0000-0000-0000-000000000000}"/>
          </ac:grpSpMkLst>
        </pc:grpChg>
        <pc:grpChg chg="add del mod">
          <ac:chgData name="Leder Bjerke IL Ski" userId="a2591e77-95e7-4ce9-8803-0c96e2196ba1" providerId="ADAL" clId="{36B8981B-AB0F-485E-AE33-199378E87983}" dt="2020-05-27T21:40:11.290" v="294" actId="1076"/>
          <ac:grpSpMkLst>
            <pc:docMk/>
            <pc:sldMk cId="3334750038" sldId="311"/>
            <ac:grpSpMk id="88" creationId="{00000000-0000-0000-0000-000000000000}"/>
          </ac:grpSpMkLst>
        </pc:grpChg>
        <pc:cxnChg chg="mod">
          <ac:chgData name="Leder Bjerke IL Ski" userId="a2591e77-95e7-4ce9-8803-0c96e2196ba1" providerId="ADAL" clId="{36B8981B-AB0F-485E-AE33-199378E87983}" dt="2020-05-27T21:36:28.991" v="204" actId="14100"/>
          <ac:cxnSpMkLst>
            <pc:docMk/>
            <pc:sldMk cId="3334750038" sldId="311"/>
            <ac:cxnSpMk id="48" creationId="{00000000-0000-0000-0000-000000000000}"/>
          </ac:cxnSpMkLst>
        </pc:cxnChg>
        <pc:cxnChg chg="mod">
          <ac:chgData name="Leder Bjerke IL Ski" userId="a2591e77-95e7-4ce9-8803-0c96e2196ba1" providerId="ADAL" clId="{36B8981B-AB0F-485E-AE33-199378E87983}" dt="2020-05-27T21:40:20.936" v="295" actId="1076"/>
          <ac:cxnSpMkLst>
            <pc:docMk/>
            <pc:sldMk cId="3334750038" sldId="311"/>
            <ac:cxnSpMk id="51" creationId="{00000000-0000-0000-0000-000000000000}"/>
          </ac:cxnSpMkLst>
        </pc:cxnChg>
        <pc:cxnChg chg="del">
          <ac:chgData name="Leder Bjerke IL Ski" userId="a2591e77-95e7-4ce9-8803-0c96e2196ba1" providerId="ADAL" clId="{36B8981B-AB0F-485E-AE33-199378E87983}" dt="2020-05-27T21:30:58.032" v="130" actId="478"/>
          <ac:cxnSpMkLst>
            <pc:docMk/>
            <pc:sldMk cId="3334750038" sldId="311"/>
            <ac:cxnSpMk id="55" creationId="{00000000-0000-0000-0000-000000000000}"/>
          </ac:cxnSpMkLst>
        </pc:cxnChg>
        <pc:cxnChg chg="del">
          <ac:chgData name="Leder Bjerke IL Ski" userId="a2591e77-95e7-4ce9-8803-0c96e2196ba1" providerId="ADAL" clId="{36B8981B-AB0F-485E-AE33-199378E87983}" dt="2020-05-27T21:30:53.220" v="129" actId="478"/>
          <ac:cxnSpMkLst>
            <pc:docMk/>
            <pc:sldMk cId="3334750038" sldId="311"/>
            <ac:cxnSpMk id="56" creationId="{00000000-0000-0000-0000-000000000000}"/>
          </ac:cxnSpMkLst>
        </pc:cxnChg>
        <pc:cxnChg chg="del">
          <ac:chgData name="Leder Bjerke IL Ski" userId="a2591e77-95e7-4ce9-8803-0c96e2196ba1" providerId="ADAL" clId="{36B8981B-AB0F-485E-AE33-199378E87983}" dt="2020-05-27T21:31:04.045" v="131" actId="478"/>
          <ac:cxnSpMkLst>
            <pc:docMk/>
            <pc:sldMk cId="3334750038" sldId="311"/>
            <ac:cxnSpMk id="57" creationId="{00000000-0000-0000-0000-000000000000}"/>
          </ac:cxnSpMkLst>
        </pc:cxnChg>
        <pc:cxnChg chg="mod">
          <ac:chgData name="Leder Bjerke IL Ski" userId="a2591e77-95e7-4ce9-8803-0c96e2196ba1" providerId="ADAL" clId="{36B8981B-AB0F-485E-AE33-199378E87983}" dt="2020-05-27T21:36:12.143" v="201" actId="1076"/>
          <ac:cxnSpMkLst>
            <pc:docMk/>
            <pc:sldMk cId="3334750038" sldId="311"/>
            <ac:cxnSpMk id="58" creationId="{00000000-0000-0000-0000-000000000000}"/>
          </ac:cxnSpMkLst>
        </pc:cxnChg>
        <pc:cxnChg chg="del">
          <ac:chgData name="Leder Bjerke IL Ski" userId="a2591e77-95e7-4ce9-8803-0c96e2196ba1" providerId="ADAL" clId="{36B8981B-AB0F-485E-AE33-199378E87983}" dt="2020-05-27T21:30:31.590" v="125" actId="478"/>
          <ac:cxnSpMkLst>
            <pc:docMk/>
            <pc:sldMk cId="3334750038" sldId="311"/>
            <ac:cxnSpMk id="59" creationId="{00000000-0000-0000-0000-000000000000}"/>
          </ac:cxnSpMkLst>
        </pc:cxnChg>
        <pc:cxnChg chg="del">
          <ac:chgData name="Leder Bjerke IL Ski" userId="a2591e77-95e7-4ce9-8803-0c96e2196ba1" providerId="ADAL" clId="{36B8981B-AB0F-485E-AE33-199378E87983}" dt="2020-05-27T21:31:10.530" v="132" actId="478"/>
          <ac:cxnSpMkLst>
            <pc:docMk/>
            <pc:sldMk cId="3334750038" sldId="311"/>
            <ac:cxnSpMk id="60" creationId="{00000000-0000-0000-0000-000000000000}"/>
          </ac:cxnSpMkLst>
        </pc:cxnChg>
        <pc:cxnChg chg="del">
          <ac:chgData name="Leder Bjerke IL Ski" userId="a2591e77-95e7-4ce9-8803-0c96e2196ba1" providerId="ADAL" clId="{36B8981B-AB0F-485E-AE33-199378E87983}" dt="2020-05-27T21:30:43.042" v="126" actId="478"/>
          <ac:cxnSpMkLst>
            <pc:docMk/>
            <pc:sldMk cId="3334750038" sldId="311"/>
            <ac:cxnSpMk id="61" creationId="{00000000-0000-0000-0000-000000000000}"/>
          </ac:cxnSpMkLst>
        </pc:cxnChg>
        <pc:cxnChg chg="mod">
          <ac:chgData name="Leder Bjerke IL Ski" userId="a2591e77-95e7-4ce9-8803-0c96e2196ba1" providerId="ADAL" clId="{36B8981B-AB0F-485E-AE33-199378E87983}" dt="2020-05-27T21:35:23.406" v="182" actId="1076"/>
          <ac:cxnSpMkLst>
            <pc:docMk/>
            <pc:sldMk cId="3334750038" sldId="311"/>
            <ac:cxnSpMk id="110" creationId="{00000000-0000-0000-0000-000000000000}"/>
          </ac:cxnSpMkLst>
        </pc:cxnChg>
      </pc:sldChg>
      <pc:sldChg chg="addSp modSp new del mod">
        <pc:chgData name="Leder Bjerke IL Ski" userId="a2591e77-95e7-4ce9-8803-0c96e2196ba1" providerId="ADAL" clId="{36B8981B-AB0F-485E-AE33-199378E87983}" dt="2020-05-27T21:41:57.469" v="383" actId="47"/>
        <pc:sldMkLst>
          <pc:docMk/>
          <pc:sldMk cId="2199684944" sldId="312"/>
        </pc:sldMkLst>
        <pc:spChg chg="mod">
          <ac:chgData name="Leder Bjerke IL Ski" userId="a2591e77-95e7-4ce9-8803-0c96e2196ba1" providerId="ADAL" clId="{36B8981B-AB0F-485E-AE33-199378E87983}" dt="2020-05-27T21:25:38.301" v="92" actId="20577"/>
          <ac:spMkLst>
            <pc:docMk/>
            <pc:sldMk cId="2199684944" sldId="312"/>
            <ac:spMk id="3" creationId="{89286506-C808-4A03-9B4E-311CB12B7073}"/>
          </ac:spMkLst>
        </pc:spChg>
        <pc:graphicFrameChg chg="add mod">
          <ac:chgData name="Leder Bjerke IL Ski" userId="a2591e77-95e7-4ce9-8803-0c96e2196ba1" providerId="ADAL" clId="{36B8981B-AB0F-485E-AE33-199378E87983}" dt="2020-05-27T21:30:05.658" v="124" actId="13205"/>
          <ac:graphicFrameMkLst>
            <pc:docMk/>
            <pc:sldMk cId="2199684944" sldId="312"/>
            <ac:graphicFrameMk id="4" creationId="{809344DC-D693-469E-968C-C79C9CB980F3}"/>
          </ac:graphicFrameMkLst>
        </pc:graphicFrameChg>
      </pc:sldChg>
      <pc:sldChg chg="modSp new mod">
        <pc:chgData name="Leder Bjerke IL Ski" userId="a2591e77-95e7-4ce9-8803-0c96e2196ba1" providerId="ADAL" clId="{36B8981B-AB0F-485E-AE33-199378E87983}" dt="2020-05-27T21:53:52.006" v="969" actId="20577"/>
        <pc:sldMkLst>
          <pc:docMk/>
          <pc:sldMk cId="3046706862" sldId="313"/>
        </pc:sldMkLst>
        <pc:spChg chg="mod">
          <ac:chgData name="Leder Bjerke IL Ski" userId="a2591e77-95e7-4ce9-8803-0c96e2196ba1" providerId="ADAL" clId="{36B8981B-AB0F-485E-AE33-199378E87983}" dt="2020-05-27T21:53:52.006" v="969" actId="20577"/>
          <ac:spMkLst>
            <pc:docMk/>
            <pc:sldMk cId="3046706862" sldId="313"/>
            <ac:spMk id="2" creationId="{CC26C706-8017-4350-91B3-7300A939EF30}"/>
          </ac:spMkLst>
        </pc:spChg>
        <pc:spChg chg="mod">
          <ac:chgData name="Leder Bjerke IL Ski" userId="a2591e77-95e7-4ce9-8803-0c96e2196ba1" providerId="ADAL" clId="{36B8981B-AB0F-485E-AE33-199378E87983}" dt="2020-05-27T21:41:16.699" v="338" actId="20577"/>
          <ac:spMkLst>
            <pc:docMk/>
            <pc:sldMk cId="3046706862" sldId="313"/>
            <ac:spMk id="3" creationId="{AB4B09A6-F2B9-43D1-9670-FFFE8D0AB25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F3FE7-2EE2-46DB-B911-3D6557C29C4A}" type="datetimeFigureOut">
              <a:rPr lang="nb-NO" smtClean="0"/>
              <a:t>27.05.2020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F0D95-6D9A-48E5-94D1-5C1FB6257E7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7424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1E6DF-70E0-4640-879C-55E00A46FBAD}" type="datetimeFigureOut">
              <a:rPr lang="nb-NO" smtClean="0"/>
              <a:t>27.05.2020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9661-2FA8-4559-85DA-45D0F47041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666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9661-2FA8-4559-85DA-45D0F470410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608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jerke 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6491" y="1238249"/>
            <a:ext cx="8935509" cy="4536017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8" name="Plassholder for tittel 1"/>
          <p:cNvSpPr>
            <a:spLocks noGrp="1"/>
          </p:cNvSpPr>
          <p:nvPr>
            <p:ph type="title"/>
          </p:nvPr>
        </p:nvSpPr>
        <p:spPr>
          <a:xfrm>
            <a:off x="716491" y="185572"/>
            <a:ext cx="8935510" cy="749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7707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33424" y="186365"/>
            <a:ext cx="8880476" cy="749996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6A78F-361B-40AE-8B44-AA97539594F7}" type="datetimeFigureOut">
              <a:rPr lang="nb-NO" smtClean="0"/>
              <a:t>27.05.2020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D9B5-5BF7-495A-B9E4-B615DCA20201}" type="slidenum">
              <a:rPr lang="nb-NO" smtClean="0"/>
              <a:t>‹#›</a:t>
            </a:fld>
            <a:endParaRPr lang="nb-NO"/>
          </a:p>
        </p:txBody>
      </p:sp>
      <p:sp>
        <p:nvSpPr>
          <p:cNvPr id="6" name="Undertittel 2"/>
          <p:cNvSpPr>
            <a:spLocks noGrp="1"/>
          </p:cNvSpPr>
          <p:nvPr>
            <p:ph type="subTitle" idx="1"/>
          </p:nvPr>
        </p:nvSpPr>
        <p:spPr>
          <a:xfrm>
            <a:off x="716491" y="1238249"/>
            <a:ext cx="8897409" cy="4536017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4061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87000">
              <a:schemeClr val="bg1"/>
            </a:gs>
            <a:gs pos="100000">
              <a:schemeClr val="accent5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89379" y="177898"/>
            <a:ext cx="9012288" cy="749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89380" y="1308893"/>
            <a:ext cx="8976308" cy="4767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 userDrawn="1"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6A78F-361B-40AE-8B44-AA97539594F7}" type="datetimeFigureOut">
              <a:rPr lang="nb-NO" smtClean="0"/>
              <a:t>27.05.2020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Plassholder for lysbildenummer 7"/>
          <p:cNvSpPr>
            <a:spLocks noGrp="1"/>
          </p:cNvSpPr>
          <p:nvPr userDrawn="1"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5D9B5-5BF7-495A-B9E4-B615DCA20201}" type="slidenum">
              <a:rPr lang="nb-NO" smtClean="0"/>
              <a:t>‹#›</a:t>
            </a:fld>
            <a:endParaRPr lang="nb-NO"/>
          </a:p>
        </p:txBody>
      </p:sp>
      <p:grpSp>
        <p:nvGrpSpPr>
          <p:cNvPr id="63" name="Gruppe 62"/>
          <p:cNvGrpSpPr/>
          <p:nvPr userDrawn="1"/>
        </p:nvGrpSpPr>
        <p:grpSpPr>
          <a:xfrm>
            <a:off x="70917" y="145948"/>
            <a:ext cx="11494440" cy="4713213"/>
            <a:chOff x="70917" y="145948"/>
            <a:chExt cx="11494440" cy="4713213"/>
          </a:xfrm>
        </p:grpSpPr>
        <p:grpSp>
          <p:nvGrpSpPr>
            <p:cNvPr id="9" name="Gruppe 8"/>
            <p:cNvGrpSpPr/>
            <p:nvPr userDrawn="1"/>
          </p:nvGrpSpPr>
          <p:grpSpPr>
            <a:xfrm>
              <a:off x="9879432" y="2496961"/>
              <a:ext cx="1685925" cy="2362200"/>
              <a:chOff x="354011" y="1174751"/>
              <a:chExt cx="2282033" cy="3137691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10" name="Gruppe 9"/>
              <p:cNvGrpSpPr/>
              <p:nvPr userDrawn="1"/>
            </p:nvGrpSpPr>
            <p:grpSpPr>
              <a:xfrm>
                <a:off x="354011" y="1174751"/>
                <a:ext cx="2282033" cy="3137691"/>
                <a:chOff x="3621086" y="1448595"/>
                <a:chExt cx="2282033" cy="3137691"/>
              </a:xfrm>
              <a:grpFill/>
            </p:grpSpPr>
            <p:grpSp>
              <p:nvGrpSpPr>
                <p:cNvPr id="12" name="Gruppe 11"/>
                <p:cNvGrpSpPr/>
                <p:nvPr userDrawn="1"/>
              </p:nvGrpSpPr>
              <p:grpSpPr>
                <a:xfrm>
                  <a:off x="3631407" y="2662235"/>
                  <a:ext cx="2271712" cy="1924051"/>
                  <a:chOff x="4576763" y="2257424"/>
                  <a:chExt cx="2271712" cy="1924051"/>
                </a:xfrm>
                <a:grpFill/>
              </p:grpSpPr>
              <p:sp>
                <p:nvSpPr>
                  <p:cNvPr id="29" name="Ellipse 28"/>
                  <p:cNvSpPr/>
                  <p:nvPr userDrawn="1"/>
                </p:nvSpPr>
                <p:spPr>
                  <a:xfrm>
                    <a:off x="6657975" y="315277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30" name="Ellipse 29"/>
                  <p:cNvSpPr/>
                  <p:nvPr userDrawn="1"/>
                </p:nvSpPr>
                <p:spPr>
                  <a:xfrm>
                    <a:off x="5353050" y="399097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31" name="Ellipse 30"/>
                  <p:cNvSpPr/>
                  <p:nvPr userDrawn="1"/>
                </p:nvSpPr>
                <p:spPr>
                  <a:xfrm>
                    <a:off x="5543550" y="267652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32" name="Ellipse 31"/>
                  <p:cNvSpPr/>
                  <p:nvPr userDrawn="1"/>
                </p:nvSpPr>
                <p:spPr>
                  <a:xfrm>
                    <a:off x="5057775" y="2962275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33" name="Ellipse 32"/>
                  <p:cNvSpPr/>
                  <p:nvPr userDrawn="1"/>
                </p:nvSpPr>
                <p:spPr>
                  <a:xfrm>
                    <a:off x="5681662" y="330517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34" name="Ellipse 33"/>
                  <p:cNvSpPr/>
                  <p:nvPr userDrawn="1"/>
                </p:nvSpPr>
                <p:spPr>
                  <a:xfrm>
                    <a:off x="4767262" y="2257424"/>
                    <a:ext cx="176213" cy="161926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35" name="Ellipse 34"/>
                  <p:cNvSpPr/>
                  <p:nvPr userDrawn="1"/>
                </p:nvSpPr>
                <p:spPr>
                  <a:xfrm>
                    <a:off x="4576763" y="4024312"/>
                    <a:ext cx="71438" cy="80963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3" name="Gruppe 12"/>
                <p:cNvGrpSpPr/>
                <p:nvPr userDrawn="1"/>
              </p:nvGrpSpPr>
              <p:grpSpPr>
                <a:xfrm>
                  <a:off x="3621086" y="1448595"/>
                  <a:ext cx="1396207" cy="1358899"/>
                  <a:chOff x="4390230" y="2070100"/>
                  <a:chExt cx="1396207" cy="1358899"/>
                </a:xfrm>
                <a:grpFill/>
              </p:grpSpPr>
              <p:sp>
                <p:nvSpPr>
                  <p:cNvPr id="22" name="Ellipse 21"/>
                  <p:cNvSpPr/>
                  <p:nvPr userDrawn="1"/>
                </p:nvSpPr>
                <p:spPr>
                  <a:xfrm>
                    <a:off x="4471989" y="245387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3" name="Ellipse 22"/>
                  <p:cNvSpPr/>
                  <p:nvPr userDrawn="1"/>
                </p:nvSpPr>
                <p:spPr>
                  <a:xfrm>
                    <a:off x="5193506" y="3041251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4" name="Ellipse 23"/>
                  <p:cNvSpPr/>
                  <p:nvPr userDrawn="1"/>
                </p:nvSpPr>
                <p:spPr>
                  <a:xfrm>
                    <a:off x="5267322" y="2507852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5" name="Ellipse 24"/>
                  <p:cNvSpPr/>
                  <p:nvPr userDrawn="1"/>
                </p:nvSpPr>
                <p:spPr>
                  <a:xfrm>
                    <a:off x="4390230" y="2070100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6" name="Ellipse 25"/>
                  <p:cNvSpPr/>
                  <p:nvPr userDrawn="1"/>
                </p:nvSpPr>
                <p:spPr>
                  <a:xfrm>
                    <a:off x="5681662" y="330517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7" name="Ellipse 26"/>
                  <p:cNvSpPr/>
                  <p:nvPr userDrawn="1"/>
                </p:nvSpPr>
                <p:spPr>
                  <a:xfrm>
                    <a:off x="4654154" y="2078035"/>
                    <a:ext cx="176213" cy="161926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8" name="Ellipse 27"/>
                  <p:cNvSpPr/>
                  <p:nvPr userDrawn="1"/>
                </p:nvSpPr>
                <p:spPr>
                  <a:xfrm>
                    <a:off x="4783930" y="3157535"/>
                    <a:ext cx="71438" cy="80963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4" name="Gruppe 13"/>
                <p:cNvGrpSpPr/>
                <p:nvPr userDrawn="1"/>
              </p:nvGrpSpPr>
              <p:grpSpPr>
                <a:xfrm>
                  <a:off x="4092573" y="1456530"/>
                  <a:ext cx="1474789" cy="1227139"/>
                  <a:chOff x="4311648" y="2201860"/>
                  <a:chExt cx="1474789" cy="1227139"/>
                </a:xfrm>
                <a:grpFill/>
              </p:grpSpPr>
              <p:sp>
                <p:nvSpPr>
                  <p:cNvPr id="15" name="Ellipse 14"/>
                  <p:cNvSpPr/>
                  <p:nvPr userDrawn="1"/>
                </p:nvSpPr>
                <p:spPr>
                  <a:xfrm>
                    <a:off x="4311648" y="2482450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6" name="Ellipse 15"/>
                  <p:cNvSpPr/>
                  <p:nvPr userDrawn="1"/>
                </p:nvSpPr>
                <p:spPr>
                  <a:xfrm>
                    <a:off x="5460998" y="2768200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7" name="Ellipse 16"/>
                  <p:cNvSpPr/>
                  <p:nvPr userDrawn="1"/>
                </p:nvSpPr>
                <p:spPr>
                  <a:xfrm>
                    <a:off x="5345907" y="2335214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8" name="Ellipse 17"/>
                  <p:cNvSpPr/>
                  <p:nvPr userDrawn="1"/>
                </p:nvSpPr>
                <p:spPr>
                  <a:xfrm>
                    <a:off x="4738686" y="243046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9" name="Ellipse 18"/>
                  <p:cNvSpPr/>
                  <p:nvPr userDrawn="1"/>
                </p:nvSpPr>
                <p:spPr>
                  <a:xfrm>
                    <a:off x="5681662" y="330517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0" name="Ellipse 19"/>
                  <p:cNvSpPr/>
                  <p:nvPr userDrawn="1"/>
                </p:nvSpPr>
                <p:spPr>
                  <a:xfrm>
                    <a:off x="4650580" y="2201860"/>
                    <a:ext cx="176213" cy="161926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21" name="Ellipse 20"/>
                  <p:cNvSpPr/>
                  <p:nvPr userDrawn="1"/>
                </p:nvSpPr>
                <p:spPr>
                  <a:xfrm>
                    <a:off x="4783930" y="3157535"/>
                    <a:ext cx="71438" cy="80963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  <p:sp>
            <p:nvSpPr>
              <p:cNvPr id="11" name="Ellipse 10"/>
              <p:cNvSpPr/>
              <p:nvPr userDrawn="1"/>
            </p:nvSpPr>
            <p:spPr>
              <a:xfrm>
                <a:off x="1636708" y="1784743"/>
                <a:ext cx="190500" cy="1905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36" name="Gruppe 35"/>
            <p:cNvGrpSpPr/>
            <p:nvPr userDrawn="1"/>
          </p:nvGrpSpPr>
          <p:grpSpPr>
            <a:xfrm>
              <a:off x="70917" y="145948"/>
              <a:ext cx="1685925" cy="2362200"/>
              <a:chOff x="354011" y="1174751"/>
              <a:chExt cx="2282033" cy="3137691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37" name="Gruppe 36"/>
              <p:cNvGrpSpPr/>
              <p:nvPr userDrawn="1"/>
            </p:nvGrpSpPr>
            <p:grpSpPr>
              <a:xfrm>
                <a:off x="354011" y="1174751"/>
                <a:ext cx="2282033" cy="3137691"/>
                <a:chOff x="3621086" y="1448595"/>
                <a:chExt cx="2282033" cy="3137691"/>
              </a:xfrm>
              <a:grpFill/>
            </p:grpSpPr>
            <p:grpSp>
              <p:nvGrpSpPr>
                <p:cNvPr id="39" name="Gruppe 38"/>
                <p:cNvGrpSpPr/>
                <p:nvPr userDrawn="1"/>
              </p:nvGrpSpPr>
              <p:grpSpPr>
                <a:xfrm>
                  <a:off x="3631407" y="2662235"/>
                  <a:ext cx="2271712" cy="1924051"/>
                  <a:chOff x="4576763" y="2257424"/>
                  <a:chExt cx="2271712" cy="1924051"/>
                </a:xfrm>
                <a:grpFill/>
              </p:grpSpPr>
              <p:sp>
                <p:nvSpPr>
                  <p:cNvPr id="56" name="Ellipse 55"/>
                  <p:cNvSpPr/>
                  <p:nvPr userDrawn="1"/>
                </p:nvSpPr>
                <p:spPr>
                  <a:xfrm>
                    <a:off x="6657975" y="315277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7" name="Ellipse 56"/>
                  <p:cNvSpPr/>
                  <p:nvPr userDrawn="1"/>
                </p:nvSpPr>
                <p:spPr>
                  <a:xfrm>
                    <a:off x="5353050" y="399097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8" name="Ellipse 57"/>
                  <p:cNvSpPr/>
                  <p:nvPr userDrawn="1"/>
                </p:nvSpPr>
                <p:spPr>
                  <a:xfrm>
                    <a:off x="5543550" y="267652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9" name="Ellipse 58"/>
                  <p:cNvSpPr/>
                  <p:nvPr userDrawn="1"/>
                </p:nvSpPr>
                <p:spPr>
                  <a:xfrm>
                    <a:off x="5057775" y="2962275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0" name="Ellipse 59"/>
                  <p:cNvSpPr/>
                  <p:nvPr userDrawn="1"/>
                </p:nvSpPr>
                <p:spPr>
                  <a:xfrm>
                    <a:off x="5681662" y="330517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1" name="Ellipse 60"/>
                  <p:cNvSpPr/>
                  <p:nvPr userDrawn="1"/>
                </p:nvSpPr>
                <p:spPr>
                  <a:xfrm>
                    <a:off x="4767262" y="2257424"/>
                    <a:ext cx="176213" cy="161926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2" name="Ellipse 61"/>
                  <p:cNvSpPr/>
                  <p:nvPr userDrawn="1"/>
                </p:nvSpPr>
                <p:spPr>
                  <a:xfrm>
                    <a:off x="4576763" y="4024312"/>
                    <a:ext cx="71438" cy="80963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40" name="Gruppe 39"/>
                <p:cNvGrpSpPr/>
                <p:nvPr userDrawn="1"/>
              </p:nvGrpSpPr>
              <p:grpSpPr>
                <a:xfrm>
                  <a:off x="3621086" y="1448595"/>
                  <a:ext cx="1396207" cy="1358899"/>
                  <a:chOff x="4390230" y="2070100"/>
                  <a:chExt cx="1396207" cy="1358899"/>
                </a:xfrm>
                <a:grpFill/>
              </p:grpSpPr>
              <p:sp>
                <p:nvSpPr>
                  <p:cNvPr id="49" name="Ellipse 48"/>
                  <p:cNvSpPr/>
                  <p:nvPr userDrawn="1"/>
                </p:nvSpPr>
                <p:spPr>
                  <a:xfrm>
                    <a:off x="4471989" y="2453875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0" name="Ellipse 49"/>
                  <p:cNvSpPr/>
                  <p:nvPr userDrawn="1"/>
                </p:nvSpPr>
                <p:spPr>
                  <a:xfrm>
                    <a:off x="5193506" y="3041251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1" name="Ellipse 50"/>
                  <p:cNvSpPr/>
                  <p:nvPr userDrawn="1"/>
                </p:nvSpPr>
                <p:spPr>
                  <a:xfrm>
                    <a:off x="5267322" y="2507852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2" name="Ellipse 51"/>
                  <p:cNvSpPr/>
                  <p:nvPr userDrawn="1"/>
                </p:nvSpPr>
                <p:spPr>
                  <a:xfrm>
                    <a:off x="4390230" y="2070100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3" name="Ellipse 52"/>
                  <p:cNvSpPr/>
                  <p:nvPr userDrawn="1"/>
                </p:nvSpPr>
                <p:spPr>
                  <a:xfrm>
                    <a:off x="5681662" y="330517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4" name="Ellipse 53"/>
                  <p:cNvSpPr/>
                  <p:nvPr userDrawn="1"/>
                </p:nvSpPr>
                <p:spPr>
                  <a:xfrm>
                    <a:off x="4654154" y="2078035"/>
                    <a:ext cx="176213" cy="161926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55" name="Ellipse 54"/>
                  <p:cNvSpPr/>
                  <p:nvPr userDrawn="1"/>
                </p:nvSpPr>
                <p:spPr>
                  <a:xfrm>
                    <a:off x="4783930" y="3157535"/>
                    <a:ext cx="71438" cy="80963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41" name="Gruppe 40"/>
                <p:cNvGrpSpPr/>
                <p:nvPr userDrawn="1"/>
              </p:nvGrpSpPr>
              <p:grpSpPr>
                <a:xfrm>
                  <a:off x="4092573" y="1456530"/>
                  <a:ext cx="1474789" cy="1227139"/>
                  <a:chOff x="4311648" y="2201860"/>
                  <a:chExt cx="1474789" cy="1227139"/>
                </a:xfrm>
                <a:grpFill/>
              </p:grpSpPr>
              <p:sp>
                <p:nvSpPr>
                  <p:cNvPr id="42" name="Ellipse 41"/>
                  <p:cNvSpPr/>
                  <p:nvPr userDrawn="1"/>
                </p:nvSpPr>
                <p:spPr>
                  <a:xfrm>
                    <a:off x="4311648" y="2482450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43" name="Ellipse 42"/>
                  <p:cNvSpPr/>
                  <p:nvPr userDrawn="1"/>
                </p:nvSpPr>
                <p:spPr>
                  <a:xfrm>
                    <a:off x="5460998" y="2768200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44" name="Ellipse 43"/>
                  <p:cNvSpPr/>
                  <p:nvPr userDrawn="1"/>
                </p:nvSpPr>
                <p:spPr>
                  <a:xfrm>
                    <a:off x="5345907" y="2335214"/>
                    <a:ext cx="190500" cy="1905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45" name="Ellipse 44"/>
                  <p:cNvSpPr/>
                  <p:nvPr userDrawn="1"/>
                </p:nvSpPr>
                <p:spPr>
                  <a:xfrm>
                    <a:off x="4738686" y="243046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46" name="Ellipse 45"/>
                  <p:cNvSpPr/>
                  <p:nvPr userDrawn="1"/>
                </p:nvSpPr>
                <p:spPr>
                  <a:xfrm>
                    <a:off x="5681662" y="3305174"/>
                    <a:ext cx="104775" cy="12382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47" name="Ellipse 46"/>
                  <p:cNvSpPr/>
                  <p:nvPr userDrawn="1"/>
                </p:nvSpPr>
                <p:spPr>
                  <a:xfrm>
                    <a:off x="4650580" y="2201860"/>
                    <a:ext cx="176213" cy="161926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48" name="Ellipse 47"/>
                  <p:cNvSpPr/>
                  <p:nvPr userDrawn="1"/>
                </p:nvSpPr>
                <p:spPr>
                  <a:xfrm>
                    <a:off x="4783930" y="3157535"/>
                    <a:ext cx="71438" cy="80963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  <p:sp>
            <p:nvSpPr>
              <p:cNvPr id="38" name="Ellipse 37"/>
              <p:cNvSpPr/>
              <p:nvPr userDrawn="1"/>
            </p:nvSpPr>
            <p:spPr>
              <a:xfrm>
                <a:off x="1636708" y="1784743"/>
                <a:ext cx="190500" cy="1905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pic>
        <p:nvPicPr>
          <p:cNvPr id="64" name="Bilde 6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667" y="5397755"/>
            <a:ext cx="2341109" cy="54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7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5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vrundet rektangel 27"/>
          <p:cNvSpPr/>
          <p:nvPr/>
        </p:nvSpPr>
        <p:spPr>
          <a:xfrm>
            <a:off x="3093697" y="3694590"/>
            <a:ext cx="1414984" cy="58702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nb-NO" sz="1600" dirty="0">
                <a:solidFill>
                  <a:schemeClr val="tx1"/>
                </a:solidFill>
              </a:rPr>
              <a:t>Sportslig </a:t>
            </a:r>
          </a:p>
          <a:p>
            <a:pPr algn="ctr"/>
            <a:r>
              <a:rPr lang="nb-NO" sz="1600" dirty="0">
                <a:solidFill>
                  <a:schemeClr val="tx1"/>
                </a:solidFill>
              </a:rPr>
              <a:t>utvalg</a:t>
            </a:r>
            <a:endParaRPr lang="nb-NO" sz="1050" dirty="0">
              <a:solidFill>
                <a:schemeClr val="tx1"/>
              </a:solidFill>
            </a:endParaRPr>
          </a:p>
        </p:txBody>
      </p:sp>
      <p:sp>
        <p:nvSpPr>
          <p:cNvPr id="31" name="Avrundet rektangel 30"/>
          <p:cNvSpPr/>
          <p:nvPr/>
        </p:nvSpPr>
        <p:spPr>
          <a:xfrm>
            <a:off x="5411381" y="3682834"/>
            <a:ext cx="1296619" cy="6549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nb-NO" sz="1600" dirty="0">
                <a:solidFill>
                  <a:schemeClr val="tx1"/>
                </a:solidFill>
              </a:rPr>
              <a:t>Anleggs </a:t>
            </a:r>
          </a:p>
          <a:p>
            <a:pPr algn="ctr"/>
            <a:r>
              <a:rPr lang="nb-NO" sz="1600" dirty="0">
                <a:solidFill>
                  <a:schemeClr val="tx1"/>
                </a:solidFill>
              </a:rPr>
              <a:t>utvalg</a:t>
            </a:r>
            <a:endParaRPr lang="nb-NO" sz="1050" dirty="0">
              <a:solidFill>
                <a:schemeClr val="tx1"/>
              </a:solidFill>
            </a:endParaRPr>
          </a:p>
        </p:txBody>
      </p:sp>
      <p:sp>
        <p:nvSpPr>
          <p:cNvPr id="34" name="Avrundet rektangel 33"/>
          <p:cNvSpPr/>
          <p:nvPr/>
        </p:nvSpPr>
        <p:spPr>
          <a:xfrm>
            <a:off x="7856319" y="3712017"/>
            <a:ext cx="1314238" cy="65494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nb-NO" sz="1600" dirty="0">
                <a:solidFill>
                  <a:schemeClr val="tx1"/>
                </a:solidFill>
              </a:rPr>
              <a:t>Arrangements utvalg</a:t>
            </a:r>
            <a:endParaRPr lang="nb-NO" sz="1050" dirty="0">
              <a:solidFill>
                <a:schemeClr val="tx1"/>
              </a:solidFill>
            </a:endParaRPr>
          </a:p>
        </p:txBody>
      </p:sp>
      <p:grpSp>
        <p:nvGrpSpPr>
          <p:cNvPr id="88" name="Gruppe 87"/>
          <p:cNvGrpSpPr/>
          <p:nvPr/>
        </p:nvGrpSpPr>
        <p:grpSpPr>
          <a:xfrm>
            <a:off x="3776614" y="2356586"/>
            <a:ext cx="4782695" cy="1301634"/>
            <a:chOff x="3832252" y="1801092"/>
            <a:chExt cx="4782695" cy="1301634"/>
          </a:xfrm>
        </p:grpSpPr>
        <p:cxnSp>
          <p:nvCxnSpPr>
            <p:cNvPr id="46" name="Rett linje 45"/>
            <p:cNvCxnSpPr/>
            <p:nvPr/>
          </p:nvCxnSpPr>
          <p:spPr>
            <a:xfrm>
              <a:off x="6124671" y="1801092"/>
              <a:ext cx="0" cy="91591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tt linje 47"/>
            <p:cNvCxnSpPr>
              <a:cxnSpLocks/>
            </p:cNvCxnSpPr>
            <p:nvPr/>
          </p:nvCxnSpPr>
          <p:spPr>
            <a:xfrm flipH="1" flipV="1">
              <a:off x="3832253" y="2737113"/>
              <a:ext cx="4782318" cy="3313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/>
            <p:cNvCxnSpPr/>
            <p:nvPr/>
          </p:nvCxnSpPr>
          <p:spPr>
            <a:xfrm flipH="1">
              <a:off x="8614571" y="2764210"/>
              <a:ext cx="376" cy="33851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/>
            <p:cNvCxnSpPr/>
            <p:nvPr/>
          </p:nvCxnSpPr>
          <p:spPr>
            <a:xfrm flipH="1">
              <a:off x="3832252" y="2730324"/>
              <a:ext cx="376" cy="33851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uppe 64"/>
          <p:cNvGrpSpPr/>
          <p:nvPr/>
        </p:nvGrpSpPr>
        <p:grpSpPr>
          <a:xfrm>
            <a:off x="3776614" y="646015"/>
            <a:ext cx="4583334" cy="1784515"/>
            <a:chOff x="3873158" y="227335"/>
            <a:chExt cx="4583334" cy="1784515"/>
          </a:xfrm>
        </p:grpSpPr>
        <p:sp>
          <p:nvSpPr>
            <p:cNvPr id="4" name="Avrundet rektangel 3"/>
            <p:cNvSpPr/>
            <p:nvPr/>
          </p:nvSpPr>
          <p:spPr>
            <a:xfrm>
              <a:off x="5158169" y="1318746"/>
              <a:ext cx="2019300" cy="693104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b-NO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Styret</a:t>
              </a:r>
            </a:p>
          </p:txBody>
        </p:sp>
        <p:sp>
          <p:nvSpPr>
            <p:cNvPr id="5" name="Avrundet rektangel 4"/>
            <p:cNvSpPr/>
            <p:nvPr/>
          </p:nvSpPr>
          <p:spPr>
            <a:xfrm>
              <a:off x="5336078" y="227335"/>
              <a:ext cx="1673991" cy="6731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b-NO" sz="3200" dirty="0">
                  <a:solidFill>
                    <a:schemeClr val="tx1"/>
                  </a:solidFill>
                </a:rPr>
                <a:t>Årsmøte</a:t>
              </a:r>
            </a:p>
          </p:txBody>
        </p:sp>
        <p:cxnSp>
          <p:nvCxnSpPr>
            <p:cNvPr id="7" name="Rett linje 6"/>
            <p:cNvCxnSpPr>
              <a:stCxn id="4" idx="0"/>
              <a:endCxn id="5" idx="2"/>
            </p:cNvCxnSpPr>
            <p:nvPr/>
          </p:nvCxnSpPr>
          <p:spPr>
            <a:xfrm flipV="1">
              <a:off x="6167819" y="900435"/>
              <a:ext cx="5255" cy="41831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tt linje 10"/>
            <p:cNvCxnSpPr/>
            <p:nvPr/>
          </p:nvCxnSpPr>
          <p:spPr>
            <a:xfrm flipH="1">
              <a:off x="6150236" y="1133321"/>
              <a:ext cx="1182306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/>
            <p:cNvCxnSpPr/>
            <p:nvPr/>
          </p:nvCxnSpPr>
          <p:spPr>
            <a:xfrm flipH="1">
              <a:off x="4967930" y="1133321"/>
              <a:ext cx="1182306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Avrundet rektangel 14">
              <a:hlinkClick r:id="" action="ppaction://noaction"/>
            </p:cNvPr>
            <p:cNvSpPr/>
            <p:nvPr/>
          </p:nvSpPr>
          <p:spPr>
            <a:xfrm>
              <a:off x="7332542" y="766310"/>
              <a:ext cx="1123950" cy="56703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b-NO" sz="1400" dirty="0">
                  <a:solidFill>
                    <a:schemeClr val="tx1"/>
                  </a:solidFill>
                </a:rPr>
                <a:t>Revisor</a:t>
              </a:r>
            </a:p>
            <a:p>
              <a:pPr algn="ctr"/>
              <a:r>
                <a:rPr lang="nb-NO" sz="1400" dirty="0">
                  <a:solidFill>
                    <a:schemeClr val="tx1"/>
                  </a:solidFill>
                </a:rPr>
                <a:t>Valgkomité</a:t>
              </a:r>
            </a:p>
          </p:txBody>
        </p:sp>
        <p:sp>
          <p:nvSpPr>
            <p:cNvPr id="16" name="Avrundet rektangel 15">
              <a:hlinkClick r:id="" action="ppaction://noaction"/>
            </p:cNvPr>
            <p:cNvSpPr/>
            <p:nvPr/>
          </p:nvSpPr>
          <p:spPr>
            <a:xfrm>
              <a:off x="3873158" y="799443"/>
              <a:ext cx="1123950" cy="53390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b-NO" sz="1400" dirty="0">
                  <a:solidFill>
                    <a:schemeClr val="tx1"/>
                  </a:solidFill>
                </a:rPr>
                <a:t>Kontrollutvalg</a:t>
              </a:r>
            </a:p>
          </p:txBody>
        </p:sp>
      </p:grpSp>
      <p:cxnSp>
        <p:nvCxnSpPr>
          <p:cNvPr id="110" name="Rett linje 109"/>
          <p:cNvCxnSpPr/>
          <p:nvPr/>
        </p:nvCxnSpPr>
        <p:spPr>
          <a:xfrm flipH="1">
            <a:off x="6068281" y="3327180"/>
            <a:ext cx="376" cy="3385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436EA290-99F6-4FB0-A496-FB556D0E7495}"/>
              </a:ext>
            </a:extLst>
          </p:cNvPr>
          <p:cNvCxnSpPr>
            <a:cxnSpLocks/>
          </p:cNvCxnSpPr>
          <p:nvPr/>
        </p:nvCxnSpPr>
        <p:spPr>
          <a:xfrm>
            <a:off x="7110762" y="1741550"/>
            <a:ext cx="7455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ittel 1">
            <a:extLst>
              <a:ext uri="{FF2B5EF4-FFF2-40B4-BE49-F238E27FC236}">
                <a16:creationId xmlns:a16="http://schemas.microsoft.com/office/drawing/2014/main" id="{0589B2BE-87DE-4CC0-932F-DF9E642F5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75" y="199695"/>
            <a:ext cx="2773088" cy="749996"/>
          </a:xfrm>
        </p:spPr>
        <p:txBody>
          <a:bodyPr>
            <a:normAutofit fontScale="90000"/>
          </a:bodyPr>
          <a:lstStyle/>
          <a:p>
            <a:r>
              <a:rPr lang="nb-NO" sz="2800" dirty="0"/>
              <a:t>Organisasjonsplan </a:t>
            </a:r>
            <a:br>
              <a:rPr lang="nb-NO" sz="2800" dirty="0"/>
            </a:br>
            <a:r>
              <a:rPr lang="nb-NO" sz="2800" dirty="0"/>
              <a:t>Bjerke IL Ski 2020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475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CC26C706-8017-4350-91B3-7300A939EF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nb-NO" dirty="0"/>
              <a:t>Årsmøtet er Bjerke IL Skis øverste organ</a:t>
            </a:r>
          </a:p>
          <a:p>
            <a:pPr marL="342900" indent="-342900">
              <a:buFontTx/>
              <a:buChar char="-"/>
            </a:pPr>
            <a:r>
              <a:rPr lang="nb-NO" dirty="0"/>
              <a:t>Styret velges på årsmøtet og står for lagets daglige ledelse mellom årsmøtene regulert i §1 i NIFs lover og i Bjerkeloven.</a:t>
            </a:r>
          </a:p>
          <a:p>
            <a:pPr marL="342900" indent="-342900">
              <a:buFontTx/>
              <a:buChar char="-"/>
            </a:pPr>
            <a:r>
              <a:rPr lang="nb-NO" dirty="0"/>
              <a:t>Utvalgene har binding mot styret ved at minst ett medlem i hvert utvalg er et styremedlem. Utvalgene har ikke eget regnskap.</a:t>
            </a:r>
          </a:p>
          <a:p>
            <a:pPr marL="342900" indent="-342900">
              <a:buFontTx/>
              <a:buChar char="-"/>
            </a:pPr>
            <a:r>
              <a:rPr lang="nb-NO" dirty="0"/>
              <a:t>I tillegg til den overordnede organisasjonsplanen, har styret en mer detaljert oversikt over og fordeling av oppgaver og funksjoner som skal ivaretas av idrettslaget.</a:t>
            </a:r>
          </a:p>
          <a:p>
            <a:pPr marL="342900" indent="-342900">
              <a:buFontTx/>
              <a:buChar char="-"/>
            </a:pP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B4B09A6-F2B9-43D1-9670-FFFE8D0A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Kommentar til organisasjonsplan</a:t>
            </a:r>
          </a:p>
        </p:txBody>
      </p:sp>
    </p:spTree>
    <p:extLst>
      <p:ext uri="{BB962C8B-B14F-4D97-AF65-F5344CB8AC3E}">
        <p14:creationId xmlns:p14="http://schemas.microsoft.com/office/powerpoint/2010/main" val="3046706862"/>
      </p:ext>
    </p:extLst>
  </p:cSld>
  <p:clrMapOvr>
    <a:masterClrMapping/>
  </p:clrMapOvr>
</p:sld>
</file>

<file path=ppt/theme/theme1.xml><?xml version="1.0" encoding="utf-8"?>
<a:theme xmlns:a="http://schemas.openxmlformats.org/drawingml/2006/main" name="Bjerke I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Bjerke IL.potx" id="{18683CE5-5567-4342-B7BA-E882BD595E1C}" vid="{97803979-AF5B-49F3-8818-CA2E2B7FBAF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449E2B5F25EAF4BAD3E97E7D0B20391" ma:contentTypeVersion="8" ma:contentTypeDescription="Opprett et nytt dokument." ma:contentTypeScope="" ma:versionID="83aa288034bab35b927c9c9591c0ab28">
  <xsd:schema xmlns:xsd="http://www.w3.org/2001/XMLSchema" xmlns:xs="http://www.w3.org/2001/XMLSchema" xmlns:p="http://schemas.microsoft.com/office/2006/metadata/properties" xmlns:ns2="2ce0d152-46b5-40bd-ad3e-a29023b77154" xmlns:ns3="de9a32b6-fb2b-489e-b6b8-1ce629ead7d1" targetNamespace="http://schemas.microsoft.com/office/2006/metadata/properties" ma:root="true" ma:fieldsID="ed60de3f5def6807c3094cce8e0231bc" ns2:_="" ns3:_="">
    <xsd:import namespace="2ce0d152-46b5-40bd-ad3e-a29023b77154"/>
    <xsd:import namespace="de9a32b6-fb2b-489e-b6b8-1ce629ead7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e0d152-46b5-40bd-ad3e-a29023b771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9a32b6-fb2b-489e-b6b8-1ce629ead7d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50ED27-E3D2-4766-A20C-4135925B5A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AD9FC7-D1B8-4F26-A800-51BF54B43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e0d152-46b5-40bd-ad3e-a29023b77154"/>
    <ds:schemaRef ds:uri="de9a32b6-fb2b-489e-b6b8-1ce629ead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3C6776-8808-4C95-A6F4-5CECC2E0A1C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1377</TotalTime>
  <Words>100</Words>
  <Application>Microsoft Office PowerPoint</Application>
  <PresentationFormat>Widescreen</PresentationFormat>
  <Paragraphs>17</Paragraphs>
  <Slides>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Bjerke IL</vt:lpstr>
      <vt:lpstr>Organisasjonsplan  Bjerke IL Ski 2020 </vt:lpstr>
      <vt:lpstr>Kommentar til organisasjonsplan</vt:lpstr>
    </vt:vector>
  </TitlesOfParts>
  <Company>SpareBank1 Alliansen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Geir Kopperudmoen</dc:creator>
  <cp:lastModifiedBy>Kjartan Roland</cp:lastModifiedBy>
  <cp:revision>91</cp:revision>
  <dcterms:created xsi:type="dcterms:W3CDTF">2016-09-08T12:32:47Z</dcterms:created>
  <dcterms:modified xsi:type="dcterms:W3CDTF">2020-05-27T21:54:26Z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0x0101002449E2B5F25EAF4BAD3E97E7D0B20391</vt:lpwstr>
  </property>
</Properties>
</file>