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5799AA-FE0E-4D64-84AA-B3D9036E6591}">
  <a:tblStyle styleId="{7B5799AA-FE0E-4D64-84AA-B3D9036E659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no-NO"/>
              <a:t>Årsmøte 20.03.2023</a:t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no-NO" sz="4800"/>
              <a:t>IL Stjørdals-Blink Turn</a:t>
            </a:r>
            <a:endParaRPr/>
          </a:p>
        </p:txBody>
      </p:sp>
      <p:pic>
        <p:nvPicPr>
          <p:cNvPr descr="S-Blink"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Agenda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Velkommen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Årsmelding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Regnskap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Treningsavgift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Budsjett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Valg</a:t>
            </a:r>
            <a:endParaRPr/>
          </a:p>
        </p:txBody>
      </p:sp>
      <p:pic>
        <p:nvPicPr>
          <p:cNvPr descr="S-Blink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Årsmelding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Innstilling til vedtak: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Fremlagt årsmeldingen godkjennes</a:t>
            </a:r>
            <a:endParaRPr/>
          </a:p>
        </p:txBody>
      </p:sp>
      <p:pic>
        <p:nvPicPr>
          <p:cNvPr descr="S-Blink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Regnskap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Innstilling til vedtak: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Fremlagt regnskap godkjennes</a:t>
            </a:r>
            <a:endParaRPr/>
          </a:p>
        </p:txBody>
      </p:sp>
      <p:pic>
        <p:nvPicPr>
          <p:cNvPr descr="S-Blink" id="107" name="Google Shape;10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Treningsavgift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838200" y="1825624"/>
            <a:ext cx="10515600" cy="4888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Innstilling til vedtak: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Framlagt forslag til treningsavgift vedtas.</a:t>
            </a:r>
            <a:endParaRPr/>
          </a:p>
        </p:txBody>
      </p:sp>
      <p:pic>
        <p:nvPicPr>
          <p:cNvPr descr="S-Blink"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Budsjett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Innstilling til vedtak: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Fremlagt budsjett godkjennes</a:t>
            </a:r>
            <a:endParaRPr/>
          </a:p>
        </p:txBody>
      </p:sp>
      <p:pic>
        <p:nvPicPr>
          <p:cNvPr descr="S-Blink"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o-NO"/>
              <a:t>Valg</a:t>
            </a:r>
            <a:endParaRPr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857534" y="171865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Styret har fungert som valgkomite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Innstilling til vedtak (nytt styre konstituerer seg selv):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o-NO"/>
              <a:t>Styret gis fullmakt til å utvide styret som de ser hensiktsmessig </a:t>
            </a:r>
            <a:endParaRPr/>
          </a:p>
        </p:txBody>
      </p:sp>
      <p:pic>
        <p:nvPicPr>
          <p:cNvPr descr="S-Blink" id="128" name="Google Shape;12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9" name="Google Shape;129;p19"/>
          <p:cNvGraphicFramePr/>
          <p:nvPr/>
        </p:nvGraphicFramePr>
        <p:xfrm>
          <a:off x="1198160" y="35020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{7B5799AA-FE0E-4D64-84AA-B3D9036E6591}</a:tableStyleId>
              </a:tblPr>
              <a:tblGrid>
                <a:gridCol w="2709325"/>
                <a:gridCol w="2709325"/>
                <a:gridCol w="27093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 u="none" cap="none" strike="noStrike"/>
                        <a:t>Navn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Rolle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Periode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Eva Lassemo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Leder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2023-2024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Monika Sandmark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Styremedlem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2023-2025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Gard Frode Holmberg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Styremedlem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no-NO" sz="1800">
                          <a:solidFill>
                            <a:schemeClr val="dk1"/>
                          </a:solidFill>
                        </a:rPr>
                        <a:t>2023-2025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Trine Kristoffersen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Styremedlem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2022-2024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Kristin Sjaastad Tellefsen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Styremedlem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Calibri"/>
                        <a:buNone/>
                      </a:pPr>
                      <a:r>
                        <a:rPr lang="no-NO" sz="1800">
                          <a:solidFill>
                            <a:srgbClr val="7F7F7F"/>
                          </a:solidFill>
                        </a:rPr>
                        <a:t>2022-2024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Bård Einar Grøtte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800"/>
                        <a:t>Styremedlem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no-NO" sz="1800"/>
                        <a:t>2023-2025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no-NO"/>
              <a:t>Takk for møtet!</a:t>
            </a:r>
            <a:endParaRPr/>
          </a:p>
        </p:txBody>
      </p:sp>
      <p:sp>
        <p:nvSpPr>
          <p:cNvPr id="135" name="Google Shape;135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S-Blink" id="136" name="Google Shape;13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75796" y="144316"/>
            <a:ext cx="1986713" cy="26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