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 r:id="rId2"/>
    <p:sldId id="257" r:id="rId3"/>
    <p:sldId id="260" r:id="rId4"/>
    <p:sldId id="264" r:id="rId5"/>
    <p:sldId id="262" r:id="rId6"/>
    <p:sldId id="266" r:id="rId7"/>
    <p:sldId id="258" r:id="rId8"/>
    <p:sldId id="259" r:id="rId9"/>
    <p:sldId id="263" r:id="rId10"/>
    <p:sldId id="261" r:id="rId11"/>
    <p:sldId id="265" r:id="rId12"/>
    <p:sldId id="267" r:id="rId13"/>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14" autoAdjust="0"/>
    <p:restoredTop sz="94660"/>
  </p:normalViewPr>
  <p:slideViewPr>
    <p:cSldViewPr snapToGrid="0">
      <p:cViewPr varScale="1">
        <p:scale>
          <a:sx n="150" d="100"/>
          <a:sy n="150" d="100"/>
        </p:scale>
        <p:origin x="624" y="1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C50874A-1C78-4FFD-9B7A-919AA61AF53D}" type="doc">
      <dgm:prSet loTypeId="urn:microsoft.com/office/officeart/2005/8/layout/arrow5" loCatId="relationship" qsTypeId="urn:microsoft.com/office/officeart/2005/8/quickstyle/simple1" qsCatId="simple" csTypeId="urn:microsoft.com/office/officeart/2005/8/colors/accent1_2" csCatId="accent1" phldr="1"/>
      <dgm:spPr/>
      <dgm:t>
        <a:bodyPr/>
        <a:lstStyle/>
        <a:p>
          <a:endParaRPr lang="en-US"/>
        </a:p>
      </dgm:t>
    </dgm:pt>
    <dgm:pt modelId="{73F8F077-2263-4064-83BB-63B9614B49C0}">
      <dgm:prSet/>
      <dgm:spPr/>
      <dgm:t>
        <a:bodyPr/>
        <a:lstStyle/>
        <a:p>
          <a:r>
            <a:rPr lang="nb-NO" dirty="0"/>
            <a:t>Gjør deg kjent med ,og  etterlev klubbens retningslinjer!</a:t>
          </a:r>
          <a:endParaRPr lang="en-US" dirty="0"/>
        </a:p>
      </dgm:t>
    </dgm:pt>
    <dgm:pt modelId="{B2B083A2-6014-4393-A721-841428C4059E}" type="parTrans" cxnId="{A83FDDFC-85C5-4600-B954-D2F29193BC50}">
      <dgm:prSet/>
      <dgm:spPr/>
      <dgm:t>
        <a:bodyPr/>
        <a:lstStyle/>
        <a:p>
          <a:endParaRPr lang="en-US"/>
        </a:p>
      </dgm:t>
    </dgm:pt>
    <dgm:pt modelId="{897EC92C-566B-4D6E-9DC5-EF8DDD622065}" type="sibTrans" cxnId="{A83FDDFC-85C5-4600-B954-D2F29193BC50}">
      <dgm:prSet/>
      <dgm:spPr/>
      <dgm:t>
        <a:bodyPr/>
        <a:lstStyle/>
        <a:p>
          <a:endParaRPr lang="en-US"/>
        </a:p>
      </dgm:t>
    </dgm:pt>
    <dgm:pt modelId="{77773B52-6B6F-497B-9BAB-2A9C72EB4A57}">
      <dgm:prSet/>
      <dgm:spPr/>
      <dgm:t>
        <a:bodyPr/>
        <a:lstStyle/>
        <a:p>
          <a:r>
            <a:rPr lang="nb-NO"/>
            <a:t>Påse at klubbens standpunkt og våre felles retningslinjer er kjent også blant utøvere og foresatte</a:t>
          </a:r>
          <a:endParaRPr lang="en-US"/>
        </a:p>
      </dgm:t>
    </dgm:pt>
    <dgm:pt modelId="{97B5BEF7-0BD2-419E-8CFB-855DB5D462CD}" type="parTrans" cxnId="{20692534-93F4-474A-8970-16BC38033B86}">
      <dgm:prSet/>
      <dgm:spPr/>
      <dgm:t>
        <a:bodyPr/>
        <a:lstStyle/>
        <a:p>
          <a:endParaRPr lang="en-US"/>
        </a:p>
      </dgm:t>
    </dgm:pt>
    <dgm:pt modelId="{8C7EA473-CA83-4D40-8E5D-9C1916719CF0}" type="sibTrans" cxnId="{20692534-93F4-474A-8970-16BC38033B86}">
      <dgm:prSet/>
      <dgm:spPr/>
      <dgm:t>
        <a:bodyPr/>
        <a:lstStyle/>
        <a:p>
          <a:endParaRPr lang="en-US"/>
        </a:p>
      </dgm:t>
    </dgm:pt>
    <dgm:pt modelId="{63BE15AB-1E71-4239-A83E-B3B61D5534A6}">
      <dgm:prSet/>
      <dgm:spPr/>
      <dgm:t>
        <a:bodyPr/>
        <a:lstStyle/>
        <a:p>
          <a:r>
            <a:rPr lang="nb-NO"/>
            <a:t>Varsle om brudd på retningslinjer</a:t>
          </a:r>
          <a:endParaRPr lang="en-US"/>
        </a:p>
      </dgm:t>
    </dgm:pt>
    <dgm:pt modelId="{24BCD338-54B8-4F20-860D-549DB73EFB3C}" type="parTrans" cxnId="{4B0390CE-2C90-456B-B22A-36882F5D7DF3}">
      <dgm:prSet/>
      <dgm:spPr/>
      <dgm:t>
        <a:bodyPr/>
        <a:lstStyle/>
        <a:p>
          <a:endParaRPr lang="en-US"/>
        </a:p>
      </dgm:t>
    </dgm:pt>
    <dgm:pt modelId="{474739A9-C993-40A8-A94F-6D5BF99B9999}" type="sibTrans" cxnId="{4B0390CE-2C90-456B-B22A-36882F5D7DF3}">
      <dgm:prSet/>
      <dgm:spPr/>
      <dgm:t>
        <a:bodyPr/>
        <a:lstStyle/>
        <a:p>
          <a:endParaRPr lang="en-US"/>
        </a:p>
      </dgm:t>
    </dgm:pt>
    <dgm:pt modelId="{F4B84A6A-F7F4-4C19-9743-1D1279FDAD59}">
      <dgm:prSet/>
      <dgm:spPr/>
      <dgm:t>
        <a:bodyPr/>
        <a:lstStyle/>
        <a:p>
          <a:r>
            <a:rPr lang="nb-NO"/>
            <a:t>Bidra til ett trygt og inkluderende miljø for alle våre utøvere!</a:t>
          </a:r>
          <a:endParaRPr lang="en-US"/>
        </a:p>
      </dgm:t>
    </dgm:pt>
    <dgm:pt modelId="{6741EC54-9AC0-41D4-939D-AD7057A16B37}" type="parTrans" cxnId="{9BDBA9A2-9770-47A5-A35A-DE84B79DCF4C}">
      <dgm:prSet/>
      <dgm:spPr/>
      <dgm:t>
        <a:bodyPr/>
        <a:lstStyle/>
        <a:p>
          <a:endParaRPr lang="en-US"/>
        </a:p>
      </dgm:t>
    </dgm:pt>
    <dgm:pt modelId="{14974A5F-759E-4727-97E6-E0E6D8339B03}" type="sibTrans" cxnId="{9BDBA9A2-9770-47A5-A35A-DE84B79DCF4C}">
      <dgm:prSet/>
      <dgm:spPr/>
      <dgm:t>
        <a:bodyPr/>
        <a:lstStyle/>
        <a:p>
          <a:endParaRPr lang="en-US"/>
        </a:p>
      </dgm:t>
    </dgm:pt>
    <dgm:pt modelId="{55141917-2F7A-4655-931E-A126E1843642}" type="pres">
      <dgm:prSet presAssocID="{6C50874A-1C78-4FFD-9B7A-919AA61AF53D}" presName="diagram" presStyleCnt="0">
        <dgm:presLayoutVars>
          <dgm:dir/>
          <dgm:resizeHandles val="exact"/>
        </dgm:presLayoutVars>
      </dgm:prSet>
      <dgm:spPr/>
    </dgm:pt>
    <dgm:pt modelId="{CCEA5591-40FD-47E1-B435-CC9CF8ADB851}" type="pres">
      <dgm:prSet presAssocID="{73F8F077-2263-4064-83BB-63B9614B49C0}" presName="arrow" presStyleLbl="node1" presStyleIdx="0" presStyleCnt="4">
        <dgm:presLayoutVars>
          <dgm:bulletEnabled val="1"/>
        </dgm:presLayoutVars>
      </dgm:prSet>
      <dgm:spPr/>
    </dgm:pt>
    <dgm:pt modelId="{78F5C23C-3FC7-4A5A-9C76-A82EDF788752}" type="pres">
      <dgm:prSet presAssocID="{77773B52-6B6F-497B-9BAB-2A9C72EB4A57}" presName="arrow" presStyleLbl="node1" presStyleIdx="1" presStyleCnt="4">
        <dgm:presLayoutVars>
          <dgm:bulletEnabled val="1"/>
        </dgm:presLayoutVars>
      </dgm:prSet>
      <dgm:spPr/>
    </dgm:pt>
    <dgm:pt modelId="{16586BDF-974A-43E8-8D26-1CBE96812BAB}" type="pres">
      <dgm:prSet presAssocID="{63BE15AB-1E71-4239-A83E-B3B61D5534A6}" presName="arrow" presStyleLbl="node1" presStyleIdx="2" presStyleCnt="4">
        <dgm:presLayoutVars>
          <dgm:bulletEnabled val="1"/>
        </dgm:presLayoutVars>
      </dgm:prSet>
      <dgm:spPr/>
    </dgm:pt>
    <dgm:pt modelId="{F1A9B635-3B23-459A-B3B9-93ED7F75191C}" type="pres">
      <dgm:prSet presAssocID="{F4B84A6A-F7F4-4C19-9743-1D1279FDAD59}" presName="arrow" presStyleLbl="node1" presStyleIdx="3" presStyleCnt="4">
        <dgm:presLayoutVars>
          <dgm:bulletEnabled val="1"/>
        </dgm:presLayoutVars>
      </dgm:prSet>
      <dgm:spPr/>
    </dgm:pt>
  </dgm:ptLst>
  <dgm:cxnLst>
    <dgm:cxn modelId="{DCE88325-84A5-44C8-B566-95376A664318}" type="presOf" srcId="{F4B84A6A-F7F4-4C19-9743-1D1279FDAD59}" destId="{F1A9B635-3B23-459A-B3B9-93ED7F75191C}" srcOrd="0" destOrd="0" presId="urn:microsoft.com/office/officeart/2005/8/layout/arrow5"/>
    <dgm:cxn modelId="{20692534-93F4-474A-8970-16BC38033B86}" srcId="{6C50874A-1C78-4FFD-9B7A-919AA61AF53D}" destId="{77773B52-6B6F-497B-9BAB-2A9C72EB4A57}" srcOrd="1" destOrd="0" parTransId="{97B5BEF7-0BD2-419E-8CFB-855DB5D462CD}" sibTransId="{8C7EA473-CA83-4D40-8E5D-9C1916719CF0}"/>
    <dgm:cxn modelId="{494D1F4C-418C-4005-B4A4-ED28C1AE4304}" type="presOf" srcId="{73F8F077-2263-4064-83BB-63B9614B49C0}" destId="{CCEA5591-40FD-47E1-B435-CC9CF8ADB851}" srcOrd="0" destOrd="0" presId="urn:microsoft.com/office/officeart/2005/8/layout/arrow5"/>
    <dgm:cxn modelId="{E1D2DE53-B2CC-4F3D-BE36-6C91E6BF8359}" type="presOf" srcId="{6C50874A-1C78-4FFD-9B7A-919AA61AF53D}" destId="{55141917-2F7A-4655-931E-A126E1843642}" srcOrd="0" destOrd="0" presId="urn:microsoft.com/office/officeart/2005/8/layout/arrow5"/>
    <dgm:cxn modelId="{9BDBA9A2-9770-47A5-A35A-DE84B79DCF4C}" srcId="{6C50874A-1C78-4FFD-9B7A-919AA61AF53D}" destId="{F4B84A6A-F7F4-4C19-9743-1D1279FDAD59}" srcOrd="3" destOrd="0" parTransId="{6741EC54-9AC0-41D4-939D-AD7057A16B37}" sibTransId="{14974A5F-759E-4727-97E6-E0E6D8339B03}"/>
    <dgm:cxn modelId="{A02F94BA-432E-4D50-B809-43C2102367E9}" type="presOf" srcId="{77773B52-6B6F-497B-9BAB-2A9C72EB4A57}" destId="{78F5C23C-3FC7-4A5A-9C76-A82EDF788752}" srcOrd="0" destOrd="0" presId="urn:microsoft.com/office/officeart/2005/8/layout/arrow5"/>
    <dgm:cxn modelId="{4B0390CE-2C90-456B-B22A-36882F5D7DF3}" srcId="{6C50874A-1C78-4FFD-9B7A-919AA61AF53D}" destId="{63BE15AB-1E71-4239-A83E-B3B61D5534A6}" srcOrd="2" destOrd="0" parTransId="{24BCD338-54B8-4F20-860D-549DB73EFB3C}" sibTransId="{474739A9-C993-40A8-A94F-6D5BF99B9999}"/>
    <dgm:cxn modelId="{CE740FED-7898-4E16-A016-E9F70EF4BA64}" type="presOf" srcId="{63BE15AB-1E71-4239-A83E-B3B61D5534A6}" destId="{16586BDF-974A-43E8-8D26-1CBE96812BAB}" srcOrd="0" destOrd="0" presId="urn:microsoft.com/office/officeart/2005/8/layout/arrow5"/>
    <dgm:cxn modelId="{A83FDDFC-85C5-4600-B954-D2F29193BC50}" srcId="{6C50874A-1C78-4FFD-9B7A-919AA61AF53D}" destId="{73F8F077-2263-4064-83BB-63B9614B49C0}" srcOrd="0" destOrd="0" parTransId="{B2B083A2-6014-4393-A721-841428C4059E}" sibTransId="{897EC92C-566B-4D6E-9DC5-EF8DDD622065}"/>
    <dgm:cxn modelId="{DE89FF09-3A95-4C53-B334-4CA34CC01327}" type="presParOf" srcId="{55141917-2F7A-4655-931E-A126E1843642}" destId="{CCEA5591-40FD-47E1-B435-CC9CF8ADB851}" srcOrd="0" destOrd="0" presId="urn:microsoft.com/office/officeart/2005/8/layout/arrow5"/>
    <dgm:cxn modelId="{76BB17F4-78DF-4DA4-9BB7-FD6219F08F86}" type="presParOf" srcId="{55141917-2F7A-4655-931E-A126E1843642}" destId="{78F5C23C-3FC7-4A5A-9C76-A82EDF788752}" srcOrd="1" destOrd="0" presId="urn:microsoft.com/office/officeart/2005/8/layout/arrow5"/>
    <dgm:cxn modelId="{48A33719-311E-4FAC-955A-D947AF41AC9E}" type="presParOf" srcId="{55141917-2F7A-4655-931E-A126E1843642}" destId="{16586BDF-974A-43E8-8D26-1CBE96812BAB}" srcOrd="2" destOrd="0" presId="urn:microsoft.com/office/officeart/2005/8/layout/arrow5"/>
    <dgm:cxn modelId="{41B86B0C-DA19-4C76-811A-D38E1E82CF80}" type="presParOf" srcId="{55141917-2F7A-4655-931E-A126E1843642}" destId="{F1A9B635-3B23-459A-B3B9-93ED7F75191C}" srcOrd="3" destOrd="0" presId="urn:microsoft.com/office/officeart/2005/8/layout/arrow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EA5591-40FD-47E1-B435-CC9CF8ADB851}">
      <dsp:nvSpPr>
        <dsp:cNvPr id="0" name=""/>
        <dsp:cNvSpPr/>
      </dsp:nvSpPr>
      <dsp:spPr>
        <a:xfrm>
          <a:off x="1807633" y="1304"/>
          <a:ext cx="1930850" cy="1930850"/>
        </a:xfrm>
        <a:prstGeom prst="downArrow">
          <a:avLst>
            <a:gd name="adj1" fmla="val 50000"/>
            <a:gd name="adj2" fmla="val 35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marL="0" lvl="0" indent="0" algn="ctr" defTabSz="444500">
            <a:lnSpc>
              <a:spcPct val="90000"/>
            </a:lnSpc>
            <a:spcBef>
              <a:spcPct val="0"/>
            </a:spcBef>
            <a:spcAft>
              <a:spcPct val="35000"/>
            </a:spcAft>
            <a:buNone/>
          </a:pPr>
          <a:r>
            <a:rPr lang="nb-NO" sz="1000" kern="1200" dirty="0"/>
            <a:t>Gjør deg kjent med ,og  etterlev klubbens retningslinjer!</a:t>
          </a:r>
          <a:endParaRPr lang="en-US" sz="1000" kern="1200" dirty="0"/>
        </a:p>
      </dsp:txBody>
      <dsp:txXfrm>
        <a:off x="2290346" y="1304"/>
        <a:ext cx="965425" cy="1592951"/>
      </dsp:txXfrm>
    </dsp:sp>
    <dsp:sp modelId="{78F5C23C-3FC7-4A5A-9C76-A82EDF788752}">
      <dsp:nvSpPr>
        <dsp:cNvPr id="0" name=""/>
        <dsp:cNvSpPr/>
      </dsp:nvSpPr>
      <dsp:spPr>
        <a:xfrm rot="5400000">
          <a:off x="3262738" y="1456409"/>
          <a:ext cx="1930850" cy="1930850"/>
        </a:xfrm>
        <a:prstGeom prst="downArrow">
          <a:avLst>
            <a:gd name="adj1" fmla="val 50000"/>
            <a:gd name="adj2" fmla="val 35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marL="0" lvl="0" indent="0" algn="ctr" defTabSz="444500">
            <a:lnSpc>
              <a:spcPct val="90000"/>
            </a:lnSpc>
            <a:spcBef>
              <a:spcPct val="0"/>
            </a:spcBef>
            <a:spcAft>
              <a:spcPct val="35000"/>
            </a:spcAft>
            <a:buNone/>
          </a:pPr>
          <a:r>
            <a:rPr lang="nb-NO" sz="1000" kern="1200"/>
            <a:t>Påse at klubbens standpunkt og våre felles retningslinjer er kjent også blant utøvere og foresatte</a:t>
          </a:r>
          <a:endParaRPr lang="en-US" sz="1000" kern="1200"/>
        </a:p>
      </dsp:txBody>
      <dsp:txXfrm rot="-5400000">
        <a:off x="3600637" y="1939122"/>
        <a:ext cx="1592951" cy="965425"/>
      </dsp:txXfrm>
    </dsp:sp>
    <dsp:sp modelId="{16586BDF-974A-43E8-8D26-1CBE96812BAB}">
      <dsp:nvSpPr>
        <dsp:cNvPr id="0" name=""/>
        <dsp:cNvSpPr/>
      </dsp:nvSpPr>
      <dsp:spPr>
        <a:xfrm rot="10800000">
          <a:off x="1807633" y="2911513"/>
          <a:ext cx="1930850" cy="1930850"/>
        </a:xfrm>
        <a:prstGeom prst="downArrow">
          <a:avLst>
            <a:gd name="adj1" fmla="val 50000"/>
            <a:gd name="adj2" fmla="val 35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marL="0" lvl="0" indent="0" algn="ctr" defTabSz="444500">
            <a:lnSpc>
              <a:spcPct val="90000"/>
            </a:lnSpc>
            <a:spcBef>
              <a:spcPct val="0"/>
            </a:spcBef>
            <a:spcAft>
              <a:spcPct val="35000"/>
            </a:spcAft>
            <a:buNone/>
          </a:pPr>
          <a:r>
            <a:rPr lang="nb-NO" sz="1000" kern="1200"/>
            <a:t>Varsle om brudd på retningslinjer</a:t>
          </a:r>
          <a:endParaRPr lang="en-US" sz="1000" kern="1200"/>
        </a:p>
      </dsp:txBody>
      <dsp:txXfrm rot="10800000">
        <a:off x="2290345" y="3249412"/>
        <a:ext cx="965425" cy="1592951"/>
      </dsp:txXfrm>
    </dsp:sp>
    <dsp:sp modelId="{F1A9B635-3B23-459A-B3B9-93ED7F75191C}">
      <dsp:nvSpPr>
        <dsp:cNvPr id="0" name=""/>
        <dsp:cNvSpPr/>
      </dsp:nvSpPr>
      <dsp:spPr>
        <a:xfrm rot="16200000">
          <a:off x="352528" y="1456409"/>
          <a:ext cx="1930850" cy="1930850"/>
        </a:xfrm>
        <a:prstGeom prst="downArrow">
          <a:avLst>
            <a:gd name="adj1" fmla="val 50000"/>
            <a:gd name="adj2" fmla="val 35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marL="0" lvl="0" indent="0" algn="ctr" defTabSz="444500">
            <a:lnSpc>
              <a:spcPct val="90000"/>
            </a:lnSpc>
            <a:spcBef>
              <a:spcPct val="0"/>
            </a:spcBef>
            <a:spcAft>
              <a:spcPct val="35000"/>
            </a:spcAft>
            <a:buNone/>
          </a:pPr>
          <a:r>
            <a:rPr lang="nb-NO" sz="1000" kern="1200"/>
            <a:t>Bidra til ett trygt og inkluderende miljø for alle våre utøvere!</a:t>
          </a:r>
          <a:endParaRPr lang="en-US" sz="1000" kern="1200"/>
        </a:p>
      </dsp:txBody>
      <dsp:txXfrm rot="5400000">
        <a:off x="352528" y="1939121"/>
        <a:ext cx="1592951" cy="965425"/>
      </dsp:txXfrm>
    </dsp:sp>
  </dsp:spTree>
</dsp:drawing>
</file>

<file path=ppt/diagrams/layout1.xml><?xml version="1.0" encoding="utf-8"?>
<dgm:layoutDef xmlns:dgm="http://schemas.openxmlformats.org/drawingml/2006/diagram" xmlns:a="http://schemas.openxmlformats.org/drawingml/2006/main" uniqueId="urn:microsoft.com/office/officeart/2005/8/layout/arrow5">
  <dgm:title val=""/>
  <dgm:desc val=""/>
  <dgm:catLst>
    <dgm:cat type="relationship" pri="6000"/>
    <dgm:cat type="process" pri="31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ch" ptType="node" func="cnt" op="equ" val="2">
        <dgm:choose name="Name2">
          <dgm:if name="Name3" func="var" arg="dir" op="equ" val="norm">
            <dgm:alg type="cycle">
              <dgm:param type="rotPath" val="alongPath"/>
              <dgm:param type="stAng" val="270"/>
            </dgm:alg>
          </dgm:if>
          <dgm:else name="Name4">
            <dgm:alg type="cycle">
              <dgm:param type="rotPath" val="alongPath"/>
              <dgm:param type="stAng" val="90"/>
              <dgm:param type="spanAng" val="-360"/>
            </dgm:alg>
          </dgm:else>
        </dgm:choose>
      </dgm:if>
      <dgm:else name="Name5">
        <dgm:choose name="Name6">
          <dgm:if name="Name7" func="var" arg="dir" op="equ" val="norm">
            <dgm:alg type="cycle">
              <dgm:param type="rotPath" val="alongPath"/>
            </dgm:alg>
          </dgm:if>
          <dgm:else name="Name8">
            <dgm:alg type="cycle">
              <dgm:param type="rotPath" val="alongPath"/>
              <dgm:param type="spanAng" val="-360"/>
            </dgm:alg>
          </dgm:else>
        </dgm:choose>
      </dgm:else>
    </dgm:choose>
    <dgm:shape xmlns:r="http://schemas.openxmlformats.org/officeDocument/2006/relationships" r:blip="">
      <dgm:adjLst/>
    </dgm:shape>
    <dgm:presOf/>
    <dgm:choose name="Name9">
      <dgm:if name="Name10" axis="ch" ptType="node" func="cnt" op="lte" val="2">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 type="diam" refType="w" refFor="ch" refPtType="node" op="equ" fact="1.1"/>
        </dgm:constrLst>
      </dgm:if>
      <dgm:if name="Name11" axis="ch" ptType="node" func="cnt" op="equ" val="5">
        <dgm:constrLst>
          <dgm:constr type="primFontSz" for="ch" ptType="node" op="equ" val="65"/>
          <dgm:constr type="w" for="ch" ptType="node" refType="w"/>
          <dgm:constr type="h" for="ch" ptType="node" refType="w" refFor="ch" refPtType="node" op="equ"/>
          <dgm:constr type="sibSp" refType="w" refFor="ch" refPtType="node" fact="-0.2"/>
          <dgm:constr type="sibSp" refType="h" op="lte" fact="0.1"/>
        </dgm:constrLst>
      </dgm:if>
      <dgm:if name="Name12" axis="ch" ptType="node" func="cnt" op="equ" val="6">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3" axis="ch" ptType="node" func="cnt" op="equ" val="7">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4" axis="ch" ptType="node" func="cnt" op="equ" val="8">
        <dgm:constrLst>
          <dgm:constr type="primFontSz" for="ch" ptType="node" op="equ" val="65"/>
          <dgm:constr type="w" for="ch" ptType="node" refType="w"/>
          <dgm:constr type="h" for="ch" ptType="node" refType="w" refFor="ch" refPtType="node" op="equ"/>
          <dgm:constr type="sibSp"/>
          <dgm:constr type="sibSp" refType="h" op="lte" fact="0.1"/>
        </dgm:constrLst>
      </dgm:if>
      <dgm:if name="Name15" axis="ch" ptType="node" func="cnt" op="gte" val="9">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else name="Name16">
        <dgm:constrLst>
          <dgm:constr type="primFontSz" for="ch" ptType="node" op="equ" val="65"/>
          <dgm:constr type="w" for="ch" ptType="node" refType="w"/>
          <dgm:constr type="h" for="ch" ptType="node" refType="w" refFor="ch" refPtType="node" op="equ"/>
          <dgm:constr type="sibSp" refType="w" refFor="ch" refPtType="node" fact="-0.35"/>
        </dgm:constrLst>
      </dgm:else>
    </dgm:choose>
    <dgm:ruleLst/>
    <dgm:forEach name="Name17" axis="ch" ptType="node">
      <dgm:layoutNode name="arrow">
        <dgm:varLst>
          <dgm:bulletEnabled val="1"/>
        </dgm:varLst>
        <dgm:alg type="tx"/>
        <dgm:shape xmlns:r="http://schemas.openxmlformats.org/officeDocument/2006/relationships" type="downArrow" r:blip="">
          <dgm:adjLst>
            <dgm:adj idx="2" val="0.35"/>
          </dgm:adjLst>
        </dgm:shape>
        <dgm:presOf axis="desOrSelf" ptType="node"/>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D3B1A38-8E93-43B8-9480-9E396F7D2E9D}" type="datetimeFigureOut">
              <a:rPr lang="nb-NO" smtClean="0"/>
              <a:t>24.02.2026</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45DBCAF-7F92-4BDF-B42A-F501A181A381}" type="slidenum">
              <a:rPr lang="nb-NO" smtClean="0"/>
              <a:t>‹#›</a:t>
            </a:fld>
            <a:endParaRPr lang="nb-NO"/>
          </a:p>
        </p:txBody>
      </p:sp>
    </p:spTree>
    <p:extLst>
      <p:ext uri="{BB962C8B-B14F-4D97-AF65-F5344CB8AC3E}">
        <p14:creationId xmlns:p14="http://schemas.microsoft.com/office/powerpoint/2010/main" val="37941337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txBody>
          <a:bodyPr/>
          <a:lstStyle/>
          <a:p>
            <a:endParaRPr lang="nb-NO"/>
          </a:p>
        </p:txBody>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D45DBCAF-7F92-4BDF-B42A-F501A181A381}" type="slidenum">
              <a:rPr lang="nb-NO" smtClean="0"/>
              <a:t>2</a:t>
            </a:fld>
            <a:endParaRPr lang="nb-NO"/>
          </a:p>
        </p:txBody>
      </p:sp>
    </p:spTree>
    <p:extLst>
      <p:ext uri="{BB962C8B-B14F-4D97-AF65-F5344CB8AC3E}">
        <p14:creationId xmlns:p14="http://schemas.microsoft.com/office/powerpoint/2010/main" val="23909015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txBody>
          <a:bodyPr/>
          <a:lstStyle/>
          <a:p>
            <a:endParaRPr lang="nb-NO"/>
          </a:p>
        </p:txBody>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D45DBCAF-7F92-4BDF-B42A-F501A181A381}" type="slidenum">
              <a:rPr lang="nb-NO" smtClean="0"/>
              <a:t>12</a:t>
            </a:fld>
            <a:endParaRPr lang="nb-NO"/>
          </a:p>
        </p:txBody>
      </p:sp>
    </p:spTree>
    <p:extLst>
      <p:ext uri="{BB962C8B-B14F-4D97-AF65-F5344CB8AC3E}">
        <p14:creationId xmlns:p14="http://schemas.microsoft.com/office/powerpoint/2010/main" val="31072714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6282AAF-4E39-ED15-49DC-24CA8F1F6496}"/>
              </a:ext>
            </a:extLst>
          </p:cNvPr>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p>
        </p:txBody>
      </p:sp>
      <p:sp>
        <p:nvSpPr>
          <p:cNvPr id="3" name="Undertittel 2">
            <a:extLst>
              <a:ext uri="{FF2B5EF4-FFF2-40B4-BE49-F238E27FC236}">
                <a16:creationId xmlns:a16="http://schemas.microsoft.com/office/drawing/2014/main" id="{21D00BB3-0500-B14B-8B78-7E27887D81D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
        <p:nvSpPr>
          <p:cNvPr id="4" name="Plassholder for dato 3">
            <a:extLst>
              <a:ext uri="{FF2B5EF4-FFF2-40B4-BE49-F238E27FC236}">
                <a16:creationId xmlns:a16="http://schemas.microsoft.com/office/drawing/2014/main" id="{54BF2B1F-F920-3754-C703-20B852492538}"/>
              </a:ext>
            </a:extLst>
          </p:cNvPr>
          <p:cNvSpPr>
            <a:spLocks noGrp="1"/>
          </p:cNvSpPr>
          <p:nvPr>
            <p:ph type="dt" sz="half" idx="10"/>
          </p:nvPr>
        </p:nvSpPr>
        <p:spPr/>
        <p:txBody>
          <a:bodyPr/>
          <a:lstStyle/>
          <a:p>
            <a:fld id="{A853B0F0-EE21-42A7-9F94-93D102D06ED8}" type="datetimeFigureOut">
              <a:rPr lang="nb-NO" smtClean="0"/>
              <a:t>24.02.2026</a:t>
            </a:fld>
            <a:endParaRPr lang="nb-NO"/>
          </a:p>
        </p:txBody>
      </p:sp>
      <p:sp>
        <p:nvSpPr>
          <p:cNvPr id="5" name="Plassholder for bunntekst 4">
            <a:extLst>
              <a:ext uri="{FF2B5EF4-FFF2-40B4-BE49-F238E27FC236}">
                <a16:creationId xmlns:a16="http://schemas.microsoft.com/office/drawing/2014/main" id="{7340B81D-2A80-DF63-2108-2255E86C91F1}"/>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051F6FA5-0E8C-A0A3-397A-6870A0D9FABC}"/>
              </a:ext>
            </a:extLst>
          </p:cNvPr>
          <p:cNvSpPr>
            <a:spLocks noGrp="1"/>
          </p:cNvSpPr>
          <p:nvPr>
            <p:ph type="sldNum" sz="quarter" idx="12"/>
          </p:nvPr>
        </p:nvSpPr>
        <p:spPr/>
        <p:txBody>
          <a:bodyPr/>
          <a:lstStyle/>
          <a:p>
            <a:fld id="{7928EA62-90AE-41D7-8BC7-A96FCC6ED9A3}" type="slidenum">
              <a:rPr lang="nb-NO" smtClean="0"/>
              <a:t>‹#›</a:t>
            </a:fld>
            <a:endParaRPr lang="nb-NO"/>
          </a:p>
        </p:txBody>
      </p:sp>
    </p:spTree>
    <p:extLst>
      <p:ext uri="{BB962C8B-B14F-4D97-AF65-F5344CB8AC3E}">
        <p14:creationId xmlns:p14="http://schemas.microsoft.com/office/powerpoint/2010/main" val="24532187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F403F2F-D776-7BB0-862C-39ABA6DCBF7E}"/>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6F96D3AF-F59B-04A6-77BC-25CDE1EE89E5}"/>
              </a:ext>
            </a:extLst>
          </p:cNvPr>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CAE7020D-C947-D620-D232-B9C48E19D0E7}"/>
              </a:ext>
            </a:extLst>
          </p:cNvPr>
          <p:cNvSpPr>
            <a:spLocks noGrp="1"/>
          </p:cNvSpPr>
          <p:nvPr>
            <p:ph type="dt" sz="half" idx="10"/>
          </p:nvPr>
        </p:nvSpPr>
        <p:spPr/>
        <p:txBody>
          <a:bodyPr/>
          <a:lstStyle/>
          <a:p>
            <a:fld id="{A853B0F0-EE21-42A7-9F94-93D102D06ED8}" type="datetimeFigureOut">
              <a:rPr lang="nb-NO" smtClean="0"/>
              <a:t>24.02.2026</a:t>
            </a:fld>
            <a:endParaRPr lang="nb-NO"/>
          </a:p>
        </p:txBody>
      </p:sp>
      <p:sp>
        <p:nvSpPr>
          <p:cNvPr id="5" name="Plassholder for bunntekst 4">
            <a:extLst>
              <a:ext uri="{FF2B5EF4-FFF2-40B4-BE49-F238E27FC236}">
                <a16:creationId xmlns:a16="http://schemas.microsoft.com/office/drawing/2014/main" id="{362BC7A1-3803-AC53-419D-B4BA5838769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ABAC8516-F445-E414-62F0-15755CBBE05B}"/>
              </a:ext>
            </a:extLst>
          </p:cNvPr>
          <p:cNvSpPr>
            <a:spLocks noGrp="1"/>
          </p:cNvSpPr>
          <p:nvPr>
            <p:ph type="sldNum" sz="quarter" idx="12"/>
          </p:nvPr>
        </p:nvSpPr>
        <p:spPr/>
        <p:txBody>
          <a:bodyPr/>
          <a:lstStyle/>
          <a:p>
            <a:fld id="{7928EA62-90AE-41D7-8BC7-A96FCC6ED9A3}" type="slidenum">
              <a:rPr lang="nb-NO" smtClean="0"/>
              <a:t>‹#›</a:t>
            </a:fld>
            <a:endParaRPr lang="nb-NO"/>
          </a:p>
        </p:txBody>
      </p:sp>
    </p:spTree>
    <p:extLst>
      <p:ext uri="{BB962C8B-B14F-4D97-AF65-F5344CB8AC3E}">
        <p14:creationId xmlns:p14="http://schemas.microsoft.com/office/powerpoint/2010/main" val="20513535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CDFFB8A-C223-5C29-C9E2-096434F42989}"/>
              </a:ext>
            </a:extLst>
          </p:cNvPr>
          <p:cNvSpPr>
            <a:spLocks noGrp="1"/>
          </p:cNvSpPr>
          <p:nvPr>
            <p:ph type="title"/>
          </p:nvPr>
        </p:nvSpPr>
        <p:spPr>
          <a:xfrm>
            <a:off x="831850" y="1709738"/>
            <a:ext cx="10515600" cy="2852737"/>
          </a:xfrm>
        </p:spPr>
        <p:txBody>
          <a:bodyPr anchor="b"/>
          <a:lstStyle>
            <a:lvl1pPr>
              <a:defRPr sz="6000"/>
            </a:lvl1pPr>
          </a:lstStyle>
          <a:p>
            <a:r>
              <a:rPr lang="nb-NO"/>
              <a:t>Klikk for å redigere tittelstil</a:t>
            </a:r>
          </a:p>
        </p:txBody>
      </p:sp>
      <p:sp>
        <p:nvSpPr>
          <p:cNvPr id="3" name="Plassholder for tekst 2">
            <a:extLst>
              <a:ext uri="{FF2B5EF4-FFF2-40B4-BE49-F238E27FC236}">
                <a16:creationId xmlns:a16="http://schemas.microsoft.com/office/drawing/2014/main" id="{C2F55E51-25DD-7485-699F-44188833CBD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nb-NO"/>
              <a:t>Klikk for å redigere tekststiler i malen</a:t>
            </a:r>
          </a:p>
        </p:txBody>
      </p:sp>
      <p:sp>
        <p:nvSpPr>
          <p:cNvPr id="4" name="Plassholder for dato 3">
            <a:extLst>
              <a:ext uri="{FF2B5EF4-FFF2-40B4-BE49-F238E27FC236}">
                <a16:creationId xmlns:a16="http://schemas.microsoft.com/office/drawing/2014/main" id="{7EECC1C0-7A93-B130-9F0D-D48A61567824}"/>
              </a:ext>
            </a:extLst>
          </p:cNvPr>
          <p:cNvSpPr>
            <a:spLocks noGrp="1"/>
          </p:cNvSpPr>
          <p:nvPr>
            <p:ph type="dt" sz="half" idx="10"/>
          </p:nvPr>
        </p:nvSpPr>
        <p:spPr/>
        <p:txBody>
          <a:bodyPr/>
          <a:lstStyle/>
          <a:p>
            <a:fld id="{A853B0F0-EE21-42A7-9F94-93D102D06ED8}" type="datetimeFigureOut">
              <a:rPr lang="nb-NO" smtClean="0"/>
              <a:t>24.02.2026</a:t>
            </a:fld>
            <a:endParaRPr lang="nb-NO"/>
          </a:p>
        </p:txBody>
      </p:sp>
      <p:sp>
        <p:nvSpPr>
          <p:cNvPr id="5" name="Plassholder for bunntekst 4">
            <a:extLst>
              <a:ext uri="{FF2B5EF4-FFF2-40B4-BE49-F238E27FC236}">
                <a16:creationId xmlns:a16="http://schemas.microsoft.com/office/drawing/2014/main" id="{407DAD38-C071-4C93-F668-CE909019CE0D}"/>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3E00E307-F9C9-B856-ED4C-AC8E261EFD1A}"/>
              </a:ext>
            </a:extLst>
          </p:cNvPr>
          <p:cNvSpPr>
            <a:spLocks noGrp="1"/>
          </p:cNvSpPr>
          <p:nvPr>
            <p:ph type="sldNum" sz="quarter" idx="12"/>
          </p:nvPr>
        </p:nvSpPr>
        <p:spPr/>
        <p:txBody>
          <a:bodyPr/>
          <a:lstStyle/>
          <a:p>
            <a:fld id="{7928EA62-90AE-41D7-8BC7-A96FCC6ED9A3}" type="slidenum">
              <a:rPr lang="nb-NO" smtClean="0"/>
              <a:t>‹#›</a:t>
            </a:fld>
            <a:endParaRPr lang="nb-NO"/>
          </a:p>
        </p:txBody>
      </p:sp>
    </p:spTree>
    <p:extLst>
      <p:ext uri="{BB962C8B-B14F-4D97-AF65-F5344CB8AC3E}">
        <p14:creationId xmlns:p14="http://schemas.microsoft.com/office/powerpoint/2010/main" val="38202667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24122F5-FB57-36A2-9FBB-0F13E3A4B33E}"/>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0B0076F5-CEBF-1825-82AE-938A492F5C60}"/>
              </a:ext>
            </a:extLst>
          </p:cNvPr>
          <p:cNvSpPr>
            <a:spLocks noGrp="1"/>
          </p:cNvSpPr>
          <p:nvPr>
            <p:ph sz="half" idx="1"/>
          </p:nvPr>
        </p:nvSpPr>
        <p:spPr>
          <a:xfrm>
            <a:off x="838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a:extLst>
              <a:ext uri="{FF2B5EF4-FFF2-40B4-BE49-F238E27FC236}">
                <a16:creationId xmlns:a16="http://schemas.microsoft.com/office/drawing/2014/main" id="{A49D3B8D-F9BC-445B-6E8A-AD53F1237DBC}"/>
              </a:ext>
            </a:extLst>
          </p:cNvPr>
          <p:cNvSpPr>
            <a:spLocks noGrp="1"/>
          </p:cNvSpPr>
          <p:nvPr>
            <p:ph sz="half" idx="2"/>
          </p:nvPr>
        </p:nvSpPr>
        <p:spPr>
          <a:xfrm>
            <a:off x="6172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a:extLst>
              <a:ext uri="{FF2B5EF4-FFF2-40B4-BE49-F238E27FC236}">
                <a16:creationId xmlns:a16="http://schemas.microsoft.com/office/drawing/2014/main" id="{8D63F2B1-574A-ECF6-029B-2B6A7658F42C}"/>
              </a:ext>
            </a:extLst>
          </p:cNvPr>
          <p:cNvSpPr>
            <a:spLocks noGrp="1"/>
          </p:cNvSpPr>
          <p:nvPr>
            <p:ph type="dt" sz="half" idx="10"/>
          </p:nvPr>
        </p:nvSpPr>
        <p:spPr/>
        <p:txBody>
          <a:bodyPr/>
          <a:lstStyle/>
          <a:p>
            <a:fld id="{A853B0F0-EE21-42A7-9F94-93D102D06ED8}" type="datetimeFigureOut">
              <a:rPr lang="nb-NO" smtClean="0"/>
              <a:t>24.02.2026</a:t>
            </a:fld>
            <a:endParaRPr lang="nb-NO"/>
          </a:p>
        </p:txBody>
      </p:sp>
      <p:sp>
        <p:nvSpPr>
          <p:cNvPr id="6" name="Plassholder for bunntekst 5">
            <a:extLst>
              <a:ext uri="{FF2B5EF4-FFF2-40B4-BE49-F238E27FC236}">
                <a16:creationId xmlns:a16="http://schemas.microsoft.com/office/drawing/2014/main" id="{D974F04F-5AFA-5D24-F588-A341046DE4E0}"/>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DCE723A1-2703-3A85-184E-6279A4F5595D}"/>
              </a:ext>
            </a:extLst>
          </p:cNvPr>
          <p:cNvSpPr>
            <a:spLocks noGrp="1"/>
          </p:cNvSpPr>
          <p:nvPr>
            <p:ph type="sldNum" sz="quarter" idx="12"/>
          </p:nvPr>
        </p:nvSpPr>
        <p:spPr/>
        <p:txBody>
          <a:bodyPr/>
          <a:lstStyle/>
          <a:p>
            <a:fld id="{7928EA62-90AE-41D7-8BC7-A96FCC6ED9A3}" type="slidenum">
              <a:rPr lang="nb-NO" smtClean="0"/>
              <a:t>‹#›</a:t>
            </a:fld>
            <a:endParaRPr lang="nb-NO"/>
          </a:p>
        </p:txBody>
      </p:sp>
    </p:spTree>
    <p:extLst>
      <p:ext uri="{BB962C8B-B14F-4D97-AF65-F5344CB8AC3E}">
        <p14:creationId xmlns:p14="http://schemas.microsoft.com/office/powerpoint/2010/main" val="37348851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2A5EE79-5294-FD90-3AF7-12009DC723F3}"/>
              </a:ext>
            </a:extLst>
          </p:cNvPr>
          <p:cNvSpPr>
            <a:spLocks noGrp="1"/>
          </p:cNvSpPr>
          <p:nvPr>
            <p:ph type="title"/>
          </p:nvPr>
        </p:nvSpPr>
        <p:spPr>
          <a:xfrm>
            <a:off x="839788" y="365125"/>
            <a:ext cx="10515600" cy="1325563"/>
          </a:xfrm>
        </p:spPr>
        <p:txBody>
          <a:bodyPr/>
          <a:lstStyle/>
          <a:p>
            <a:r>
              <a:rPr lang="nb-NO"/>
              <a:t>Klikk for å redigere tittelstil</a:t>
            </a:r>
          </a:p>
        </p:txBody>
      </p:sp>
      <p:sp>
        <p:nvSpPr>
          <p:cNvPr id="3" name="Plassholder for tekst 2">
            <a:extLst>
              <a:ext uri="{FF2B5EF4-FFF2-40B4-BE49-F238E27FC236}">
                <a16:creationId xmlns:a16="http://schemas.microsoft.com/office/drawing/2014/main" id="{4F69EB46-CE9B-EC8A-EC06-259EAE21081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a:extLst>
              <a:ext uri="{FF2B5EF4-FFF2-40B4-BE49-F238E27FC236}">
                <a16:creationId xmlns:a16="http://schemas.microsoft.com/office/drawing/2014/main" id="{EDDEB904-1BB5-A392-3835-BF779A8A1B5D}"/>
              </a:ext>
            </a:extLst>
          </p:cNvPr>
          <p:cNvSpPr>
            <a:spLocks noGrp="1"/>
          </p:cNvSpPr>
          <p:nvPr>
            <p:ph sz="half" idx="2"/>
          </p:nvPr>
        </p:nvSpPr>
        <p:spPr>
          <a:xfrm>
            <a:off x="839788" y="2505075"/>
            <a:ext cx="5157787"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a:extLst>
              <a:ext uri="{FF2B5EF4-FFF2-40B4-BE49-F238E27FC236}">
                <a16:creationId xmlns:a16="http://schemas.microsoft.com/office/drawing/2014/main" id="{5762A376-6CE1-66DB-1C97-DF1D75828A4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a:extLst>
              <a:ext uri="{FF2B5EF4-FFF2-40B4-BE49-F238E27FC236}">
                <a16:creationId xmlns:a16="http://schemas.microsoft.com/office/drawing/2014/main" id="{81A02706-C452-C8E7-8870-975D80919B16}"/>
              </a:ext>
            </a:extLst>
          </p:cNvPr>
          <p:cNvSpPr>
            <a:spLocks noGrp="1"/>
          </p:cNvSpPr>
          <p:nvPr>
            <p:ph sz="quarter" idx="4"/>
          </p:nvPr>
        </p:nvSpPr>
        <p:spPr>
          <a:xfrm>
            <a:off x="6172200" y="2505075"/>
            <a:ext cx="5183188"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a:extLst>
              <a:ext uri="{FF2B5EF4-FFF2-40B4-BE49-F238E27FC236}">
                <a16:creationId xmlns:a16="http://schemas.microsoft.com/office/drawing/2014/main" id="{4BDD73A5-8397-26DD-B22C-84CDBBF8C20C}"/>
              </a:ext>
            </a:extLst>
          </p:cNvPr>
          <p:cNvSpPr>
            <a:spLocks noGrp="1"/>
          </p:cNvSpPr>
          <p:nvPr>
            <p:ph type="dt" sz="half" idx="10"/>
          </p:nvPr>
        </p:nvSpPr>
        <p:spPr/>
        <p:txBody>
          <a:bodyPr/>
          <a:lstStyle/>
          <a:p>
            <a:fld id="{A853B0F0-EE21-42A7-9F94-93D102D06ED8}" type="datetimeFigureOut">
              <a:rPr lang="nb-NO" smtClean="0"/>
              <a:t>24.02.2026</a:t>
            </a:fld>
            <a:endParaRPr lang="nb-NO"/>
          </a:p>
        </p:txBody>
      </p:sp>
      <p:sp>
        <p:nvSpPr>
          <p:cNvPr id="8" name="Plassholder for bunntekst 7">
            <a:extLst>
              <a:ext uri="{FF2B5EF4-FFF2-40B4-BE49-F238E27FC236}">
                <a16:creationId xmlns:a16="http://schemas.microsoft.com/office/drawing/2014/main" id="{3B9E8847-36E5-C2AA-5831-E7F467DBB758}"/>
              </a:ext>
            </a:extLst>
          </p:cNvPr>
          <p:cNvSpPr>
            <a:spLocks noGrp="1"/>
          </p:cNvSpPr>
          <p:nvPr>
            <p:ph type="ftr" sz="quarter" idx="11"/>
          </p:nvPr>
        </p:nvSpPr>
        <p:spPr/>
        <p:txBody>
          <a:bodyPr/>
          <a:lstStyle/>
          <a:p>
            <a:endParaRPr lang="nb-NO"/>
          </a:p>
        </p:txBody>
      </p:sp>
      <p:sp>
        <p:nvSpPr>
          <p:cNvPr id="9" name="Plassholder for lysbildenummer 8">
            <a:extLst>
              <a:ext uri="{FF2B5EF4-FFF2-40B4-BE49-F238E27FC236}">
                <a16:creationId xmlns:a16="http://schemas.microsoft.com/office/drawing/2014/main" id="{669076D4-0121-4D5F-90B9-523B304A85A4}"/>
              </a:ext>
            </a:extLst>
          </p:cNvPr>
          <p:cNvSpPr>
            <a:spLocks noGrp="1"/>
          </p:cNvSpPr>
          <p:nvPr>
            <p:ph type="sldNum" sz="quarter" idx="12"/>
          </p:nvPr>
        </p:nvSpPr>
        <p:spPr/>
        <p:txBody>
          <a:bodyPr/>
          <a:lstStyle/>
          <a:p>
            <a:fld id="{7928EA62-90AE-41D7-8BC7-A96FCC6ED9A3}" type="slidenum">
              <a:rPr lang="nb-NO" smtClean="0"/>
              <a:t>‹#›</a:t>
            </a:fld>
            <a:endParaRPr lang="nb-NO"/>
          </a:p>
        </p:txBody>
      </p:sp>
    </p:spTree>
    <p:extLst>
      <p:ext uri="{BB962C8B-B14F-4D97-AF65-F5344CB8AC3E}">
        <p14:creationId xmlns:p14="http://schemas.microsoft.com/office/powerpoint/2010/main" val="30832005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72E6DB0-4B6A-E4F8-5AE6-21A44B58749B}"/>
              </a:ext>
            </a:extLst>
          </p:cNvPr>
          <p:cNvSpPr>
            <a:spLocks noGrp="1"/>
          </p:cNvSpPr>
          <p:nvPr>
            <p:ph type="title"/>
          </p:nvPr>
        </p:nvSpPr>
        <p:spPr/>
        <p:txBody>
          <a:bodyPr/>
          <a:lstStyle/>
          <a:p>
            <a:r>
              <a:rPr lang="nb-NO"/>
              <a:t>Klikk for å redigere tittelstil</a:t>
            </a:r>
          </a:p>
        </p:txBody>
      </p:sp>
      <p:sp>
        <p:nvSpPr>
          <p:cNvPr id="3" name="Plassholder for dato 2">
            <a:extLst>
              <a:ext uri="{FF2B5EF4-FFF2-40B4-BE49-F238E27FC236}">
                <a16:creationId xmlns:a16="http://schemas.microsoft.com/office/drawing/2014/main" id="{71E413B6-CE73-A8E9-D55B-B0D505830C2F}"/>
              </a:ext>
            </a:extLst>
          </p:cNvPr>
          <p:cNvSpPr>
            <a:spLocks noGrp="1"/>
          </p:cNvSpPr>
          <p:nvPr>
            <p:ph type="dt" sz="half" idx="10"/>
          </p:nvPr>
        </p:nvSpPr>
        <p:spPr/>
        <p:txBody>
          <a:bodyPr/>
          <a:lstStyle/>
          <a:p>
            <a:fld id="{A853B0F0-EE21-42A7-9F94-93D102D06ED8}" type="datetimeFigureOut">
              <a:rPr lang="nb-NO" smtClean="0"/>
              <a:t>24.02.2026</a:t>
            </a:fld>
            <a:endParaRPr lang="nb-NO"/>
          </a:p>
        </p:txBody>
      </p:sp>
      <p:sp>
        <p:nvSpPr>
          <p:cNvPr id="4" name="Plassholder for bunntekst 3">
            <a:extLst>
              <a:ext uri="{FF2B5EF4-FFF2-40B4-BE49-F238E27FC236}">
                <a16:creationId xmlns:a16="http://schemas.microsoft.com/office/drawing/2014/main" id="{1BFA0B75-DC29-C94F-2586-78CBDCDE632E}"/>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55FD0BEB-6F07-B36A-4466-52FEBE9551F1}"/>
              </a:ext>
            </a:extLst>
          </p:cNvPr>
          <p:cNvSpPr>
            <a:spLocks noGrp="1"/>
          </p:cNvSpPr>
          <p:nvPr>
            <p:ph type="sldNum" sz="quarter" idx="12"/>
          </p:nvPr>
        </p:nvSpPr>
        <p:spPr/>
        <p:txBody>
          <a:bodyPr/>
          <a:lstStyle/>
          <a:p>
            <a:fld id="{7928EA62-90AE-41D7-8BC7-A96FCC6ED9A3}" type="slidenum">
              <a:rPr lang="nb-NO" smtClean="0"/>
              <a:t>‹#›</a:t>
            </a:fld>
            <a:endParaRPr lang="nb-NO"/>
          </a:p>
        </p:txBody>
      </p:sp>
    </p:spTree>
    <p:extLst>
      <p:ext uri="{BB962C8B-B14F-4D97-AF65-F5344CB8AC3E}">
        <p14:creationId xmlns:p14="http://schemas.microsoft.com/office/powerpoint/2010/main" val="24651636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D626955B-DE9A-8999-0117-E94501ED09C7}"/>
              </a:ext>
            </a:extLst>
          </p:cNvPr>
          <p:cNvSpPr>
            <a:spLocks noGrp="1"/>
          </p:cNvSpPr>
          <p:nvPr>
            <p:ph type="dt" sz="half" idx="10"/>
          </p:nvPr>
        </p:nvSpPr>
        <p:spPr/>
        <p:txBody>
          <a:bodyPr/>
          <a:lstStyle/>
          <a:p>
            <a:fld id="{A853B0F0-EE21-42A7-9F94-93D102D06ED8}" type="datetimeFigureOut">
              <a:rPr lang="nb-NO" smtClean="0"/>
              <a:t>24.02.2026</a:t>
            </a:fld>
            <a:endParaRPr lang="nb-NO"/>
          </a:p>
        </p:txBody>
      </p:sp>
      <p:sp>
        <p:nvSpPr>
          <p:cNvPr id="3" name="Plassholder for bunntekst 2">
            <a:extLst>
              <a:ext uri="{FF2B5EF4-FFF2-40B4-BE49-F238E27FC236}">
                <a16:creationId xmlns:a16="http://schemas.microsoft.com/office/drawing/2014/main" id="{ADD1E92F-E5DF-A112-9283-C29A6CFB5DA4}"/>
              </a:ext>
            </a:extLst>
          </p:cNvPr>
          <p:cNvSpPr>
            <a:spLocks noGrp="1"/>
          </p:cNvSpPr>
          <p:nvPr>
            <p:ph type="ftr" sz="quarter" idx="11"/>
          </p:nvPr>
        </p:nvSpPr>
        <p:spPr/>
        <p:txBody>
          <a:bodyPr/>
          <a:lstStyle/>
          <a:p>
            <a:endParaRPr lang="nb-NO"/>
          </a:p>
        </p:txBody>
      </p:sp>
      <p:sp>
        <p:nvSpPr>
          <p:cNvPr id="4" name="Plassholder for lysbildenummer 3">
            <a:extLst>
              <a:ext uri="{FF2B5EF4-FFF2-40B4-BE49-F238E27FC236}">
                <a16:creationId xmlns:a16="http://schemas.microsoft.com/office/drawing/2014/main" id="{EE0660A0-5EAC-968A-55BD-035FC5A921F3}"/>
              </a:ext>
            </a:extLst>
          </p:cNvPr>
          <p:cNvSpPr>
            <a:spLocks noGrp="1"/>
          </p:cNvSpPr>
          <p:nvPr>
            <p:ph type="sldNum" sz="quarter" idx="12"/>
          </p:nvPr>
        </p:nvSpPr>
        <p:spPr/>
        <p:txBody>
          <a:bodyPr/>
          <a:lstStyle/>
          <a:p>
            <a:fld id="{7928EA62-90AE-41D7-8BC7-A96FCC6ED9A3}" type="slidenum">
              <a:rPr lang="nb-NO" smtClean="0"/>
              <a:t>‹#›</a:t>
            </a:fld>
            <a:endParaRPr lang="nb-NO"/>
          </a:p>
        </p:txBody>
      </p:sp>
    </p:spTree>
    <p:extLst>
      <p:ext uri="{BB962C8B-B14F-4D97-AF65-F5344CB8AC3E}">
        <p14:creationId xmlns:p14="http://schemas.microsoft.com/office/powerpoint/2010/main" val="32971671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7A096AE-015E-052B-CD8B-FA0B2124C1A9}"/>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innhold 2">
            <a:extLst>
              <a:ext uri="{FF2B5EF4-FFF2-40B4-BE49-F238E27FC236}">
                <a16:creationId xmlns:a16="http://schemas.microsoft.com/office/drawing/2014/main" id="{7EA4F714-0E78-42B0-AE83-E64B7601916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a:extLst>
              <a:ext uri="{FF2B5EF4-FFF2-40B4-BE49-F238E27FC236}">
                <a16:creationId xmlns:a16="http://schemas.microsoft.com/office/drawing/2014/main" id="{B2FF494C-CEA7-EBC7-3ECB-0A1B86658FB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1DB1C6EE-664B-C86C-E0AE-6C28537422AF}"/>
              </a:ext>
            </a:extLst>
          </p:cNvPr>
          <p:cNvSpPr>
            <a:spLocks noGrp="1"/>
          </p:cNvSpPr>
          <p:nvPr>
            <p:ph type="dt" sz="half" idx="10"/>
          </p:nvPr>
        </p:nvSpPr>
        <p:spPr/>
        <p:txBody>
          <a:bodyPr/>
          <a:lstStyle/>
          <a:p>
            <a:fld id="{A853B0F0-EE21-42A7-9F94-93D102D06ED8}" type="datetimeFigureOut">
              <a:rPr lang="nb-NO" smtClean="0"/>
              <a:t>24.02.2026</a:t>
            </a:fld>
            <a:endParaRPr lang="nb-NO"/>
          </a:p>
        </p:txBody>
      </p:sp>
      <p:sp>
        <p:nvSpPr>
          <p:cNvPr id="6" name="Plassholder for bunntekst 5">
            <a:extLst>
              <a:ext uri="{FF2B5EF4-FFF2-40B4-BE49-F238E27FC236}">
                <a16:creationId xmlns:a16="http://schemas.microsoft.com/office/drawing/2014/main" id="{03D995A2-E420-8261-D12F-5D8C97BB7CE0}"/>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A1D1BE21-2400-DDC7-107B-F04091F02483}"/>
              </a:ext>
            </a:extLst>
          </p:cNvPr>
          <p:cNvSpPr>
            <a:spLocks noGrp="1"/>
          </p:cNvSpPr>
          <p:nvPr>
            <p:ph type="sldNum" sz="quarter" idx="12"/>
          </p:nvPr>
        </p:nvSpPr>
        <p:spPr/>
        <p:txBody>
          <a:bodyPr/>
          <a:lstStyle/>
          <a:p>
            <a:fld id="{7928EA62-90AE-41D7-8BC7-A96FCC6ED9A3}" type="slidenum">
              <a:rPr lang="nb-NO" smtClean="0"/>
              <a:t>‹#›</a:t>
            </a:fld>
            <a:endParaRPr lang="nb-NO"/>
          </a:p>
        </p:txBody>
      </p:sp>
    </p:spTree>
    <p:extLst>
      <p:ext uri="{BB962C8B-B14F-4D97-AF65-F5344CB8AC3E}">
        <p14:creationId xmlns:p14="http://schemas.microsoft.com/office/powerpoint/2010/main" val="10706078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D47C461-7BA6-4C63-37CD-F0559A324BDB}"/>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bilde 2">
            <a:extLst>
              <a:ext uri="{FF2B5EF4-FFF2-40B4-BE49-F238E27FC236}">
                <a16:creationId xmlns:a16="http://schemas.microsoft.com/office/drawing/2014/main" id="{018730DD-3C76-AF79-9C11-4C23C71E68E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a:extLst>
              <a:ext uri="{FF2B5EF4-FFF2-40B4-BE49-F238E27FC236}">
                <a16:creationId xmlns:a16="http://schemas.microsoft.com/office/drawing/2014/main" id="{56776F4E-5761-2D28-A584-056C029A572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38EE4E1E-C2AD-9329-D13F-7CA9A971A0C1}"/>
              </a:ext>
            </a:extLst>
          </p:cNvPr>
          <p:cNvSpPr>
            <a:spLocks noGrp="1"/>
          </p:cNvSpPr>
          <p:nvPr>
            <p:ph type="dt" sz="half" idx="10"/>
          </p:nvPr>
        </p:nvSpPr>
        <p:spPr/>
        <p:txBody>
          <a:bodyPr/>
          <a:lstStyle/>
          <a:p>
            <a:fld id="{A853B0F0-EE21-42A7-9F94-93D102D06ED8}" type="datetimeFigureOut">
              <a:rPr lang="nb-NO" smtClean="0"/>
              <a:t>24.02.2026</a:t>
            </a:fld>
            <a:endParaRPr lang="nb-NO"/>
          </a:p>
        </p:txBody>
      </p:sp>
      <p:sp>
        <p:nvSpPr>
          <p:cNvPr id="6" name="Plassholder for bunntekst 5">
            <a:extLst>
              <a:ext uri="{FF2B5EF4-FFF2-40B4-BE49-F238E27FC236}">
                <a16:creationId xmlns:a16="http://schemas.microsoft.com/office/drawing/2014/main" id="{3E5E7221-ACAE-76D8-6925-847A13C8D973}"/>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8F1D901B-A54E-6C1B-88E9-B3BBF34CD991}"/>
              </a:ext>
            </a:extLst>
          </p:cNvPr>
          <p:cNvSpPr>
            <a:spLocks noGrp="1"/>
          </p:cNvSpPr>
          <p:nvPr>
            <p:ph type="sldNum" sz="quarter" idx="12"/>
          </p:nvPr>
        </p:nvSpPr>
        <p:spPr/>
        <p:txBody>
          <a:bodyPr/>
          <a:lstStyle/>
          <a:p>
            <a:fld id="{7928EA62-90AE-41D7-8BC7-A96FCC6ED9A3}" type="slidenum">
              <a:rPr lang="nb-NO" smtClean="0"/>
              <a:t>‹#›</a:t>
            </a:fld>
            <a:endParaRPr lang="nb-NO"/>
          </a:p>
        </p:txBody>
      </p:sp>
    </p:spTree>
    <p:extLst>
      <p:ext uri="{BB962C8B-B14F-4D97-AF65-F5344CB8AC3E}">
        <p14:creationId xmlns:p14="http://schemas.microsoft.com/office/powerpoint/2010/main" val="11241504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3FA620C-E3D7-2F77-1240-AB3D22FE697F}"/>
              </a:ext>
            </a:extLst>
          </p:cNvPr>
          <p:cNvSpPr>
            <a:spLocks noGrp="1"/>
          </p:cNvSpPr>
          <p:nvPr>
            <p:ph type="title"/>
          </p:nvPr>
        </p:nvSpPr>
        <p:spPr/>
        <p:txBody>
          <a:bodyPr/>
          <a:lstStyle/>
          <a:p>
            <a:r>
              <a:rPr lang="nb-NO"/>
              <a:t>Klikk for å redigere tittelstil</a:t>
            </a:r>
          </a:p>
        </p:txBody>
      </p:sp>
      <p:sp>
        <p:nvSpPr>
          <p:cNvPr id="3" name="Plassholder for loddrett tekst 2">
            <a:extLst>
              <a:ext uri="{FF2B5EF4-FFF2-40B4-BE49-F238E27FC236}">
                <a16:creationId xmlns:a16="http://schemas.microsoft.com/office/drawing/2014/main" id="{2D9F682F-4B20-7F1C-2F97-E5C83F563D30}"/>
              </a:ext>
            </a:extLst>
          </p:cNvPr>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0C570730-2D17-97A5-2705-45FFDCE92B90}"/>
              </a:ext>
            </a:extLst>
          </p:cNvPr>
          <p:cNvSpPr>
            <a:spLocks noGrp="1"/>
          </p:cNvSpPr>
          <p:nvPr>
            <p:ph type="dt" sz="half" idx="10"/>
          </p:nvPr>
        </p:nvSpPr>
        <p:spPr/>
        <p:txBody>
          <a:bodyPr/>
          <a:lstStyle/>
          <a:p>
            <a:fld id="{A853B0F0-EE21-42A7-9F94-93D102D06ED8}" type="datetimeFigureOut">
              <a:rPr lang="nb-NO" smtClean="0"/>
              <a:t>24.02.2026</a:t>
            </a:fld>
            <a:endParaRPr lang="nb-NO"/>
          </a:p>
        </p:txBody>
      </p:sp>
      <p:sp>
        <p:nvSpPr>
          <p:cNvPr id="5" name="Plassholder for bunntekst 4">
            <a:extLst>
              <a:ext uri="{FF2B5EF4-FFF2-40B4-BE49-F238E27FC236}">
                <a16:creationId xmlns:a16="http://schemas.microsoft.com/office/drawing/2014/main" id="{871BEE6B-A63B-EC55-6A84-419108586B95}"/>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1D3D800D-C5C9-C427-F2E6-46F4D54B7FCA}"/>
              </a:ext>
            </a:extLst>
          </p:cNvPr>
          <p:cNvSpPr>
            <a:spLocks noGrp="1"/>
          </p:cNvSpPr>
          <p:nvPr>
            <p:ph type="sldNum" sz="quarter" idx="12"/>
          </p:nvPr>
        </p:nvSpPr>
        <p:spPr/>
        <p:txBody>
          <a:bodyPr/>
          <a:lstStyle/>
          <a:p>
            <a:fld id="{7928EA62-90AE-41D7-8BC7-A96FCC6ED9A3}" type="slidenum">
              <a:rPr lang="nb-NO" smtClean="0"/>
              <a:t>‹#›</a:t>
            </a:fld>
            <a:endParaRPr lang="nb-NO"/>
          </a:p>
        </p:txBody>
      </p:sp>
    </p:spTree>
    <p:extLst>
      <p:ext uri="{BB962C8B-B14F-4D97-AF65-F5344CB8AC3E}">
        <p14:creationId xmlns:p14="http://schemas.microsoft.com/office/powerpoint/2010/main" val="28509441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a:extLst>
              <a:ext uri="{FF2B5EF4-FFF2-40B4-BE49-F238E27FC236}">
                <a16:creationId xmlns:a16="http://schemas.microsoft.com/office/drawing/2014/main" id="{A6A9BA48-928A-71A6-62CB-035F1A3B9267}"/>
              </a:ext>
            </a:extLst>
          </p:cNvPr>
          <p:cNvSpPr>
            <a:spLocks noGrp="1"/>
          </p:cNvSpPr>
          <p:nvPr>
            <p:ph type="title" orient="vert"/>
          </p:nvPr>
        </p:nvSpPr>
        <p:spPr>
          <a:xfrm>
            <a:off x="8724900" y="365125"/>
            <a:ext cx="2628900" cy="5811838"/>
          </a:xfrm>
        </p:spPr>
        <p:txBody>
          <a:bodyPr vert="eaVert"/>
          <a:lstStyle/>
          <a:p>
            <a:r>
              <a:rPr lang="nb-NO"/>
              <a:t>Klikk for å redigere tittelstil</a:t>
            </a:r>
          </a:p>
        </p:txBody>
      </p:sp>
      <p:sp>
        <p:nvSpPr>
          <p:cNvPr id="3" name="Plassholder for loddrett tekst 2">
            <a:extLst>
              <a:ext uri="{FF2B5EF4-FFF2-40B4-BE49-F238E27FC236}">
                <a16:creationId xmlns:a16="http://schemas.microsoft.com/office/drawing/2014/main" id="{823B9229-2920-CF32-36BA-676AEF5B046F}"/>
              </a:ext>
            </a:extLst>
          </p:cNvPr>
          <p:cNvSpPr>
            <a:spLocks noGrp="1"/>
          </p:cNvSpPr>
          <p:nvPr>
            <p:ph type="body" orient="vert" idx="1"/>
          </p:nvPr>
        </p:nvSpPr>
        <p:spPr>
          <a:xfrm>
            <a:off x="838200" y="365125"/>
            <a:ext cx="7734300" cy="5811838"/>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5510146B-78D9-B97F-7738-E74D24763C32}"/>
              </a:ext>
            </a:extLst>
          </p:cNvPr>
          <p:cNvSpPr>
            <a:spLocks noGrp="1"/>
          </p:cNvSpPr>
          <p:nvPr>
            <p:ph type="dt" sz="half" idx="10"/>
          </p:nvPr>
        </p:nvSpPr>
        <p:spPr/>
        <p:txBody>
          <a:bodyPr/>
          <a:lstStyle/>
          <a:p>
            <a:fld id="{A853B0F0-EE21-42A7-9F94-93D102D06ED8}" type="datetimeFigureOut">
              <a:rPr lang="nb-NO" smtClean="0"/>
              <a:t>24.02.2026</a:t>
            </a:fld>
            <a:endParaRPr lang="nb-NO"/>
          </a:p>
        </p:txBody>
      </p:sp>
      <p:sp>
        <p:nvSpPr>
          <p:cNvPr id="5" name="Plassholder for bunntekst 4">
            <a:extLst>
              <a:ext uri="{FF2B5EF4-FFF2-40B4-BE49-F238E27FC236}">
                <a16:creationId xmlns:a16="http://schemas.microsoft.com/office/drawing/2014/main" id="{BF1F82BB-D9B2-F2DF-892E-1FE51EA9EADF}"/>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57142966-009E-28A1-CF11-F36D3B0821A9}"/>
              </a:ext>
            </a:extLst>
          </p:cNvPr>
          <p:cNvSpPr>
            <a:spLocks noGrp="1"/>
          </p:cNvSpPr>
          <p:nvPr>
            <p:ph type="sldNum" sz="quarter" idx="12"/>
          </p:nvPr>
        </p:nvSpPr>
        <p:spPr/>
        <p:txBody>
          <a:bodyPr/>
          <a:lstStyle/>
          <a:p>
            <a:fld id="{7928EA62-90AE-41D7-8BC7-A96FCC6ED9A3}" type="slidenum">
              <a:rPr lang="nb-NO" smtClean="0"/>
              <a:t>‹#›</a:t>
            </a:fld>
            <a:endParaRPr lang="nb-NO"/>
          </a:p>
        </p:txBody>
      </p:sp>
    </p:spTree>
    <p:extLst>
      <p:ext uri="{BB962C8B-B14F-4D97-AF65-F5344CB8AC3E}">
        <p14:creationId xmlns:p14="http://schemas.microsoft.com/office/powerpoint/2010/main" val="38207174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81583317-A493-A690-7137-35968F5A9AC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a:extLst>
              <a:ext uri="{FF2B5EF4-FFF2-40B4-BE49-F238E27FC236}">
                <a16:creationId xmlns:a16="http://schemas.microsoft.com/office/drawing/2014/main" id="{978C1153-80BF-50E1-49C6-9D6A52F654B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1C0626EB-789F-C9E4-5A5E-6CDFECA6093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853B0F0-EE21-42A7-9F94-93D102D06ED8}" type="datetimeFigureOut">
              <a:rPr lang="nb-NO" smtClean="0"/>
              <a:t>24.02.2026</a:t>
            </a:fld>
            <a:endParaRPr lang="nb-NO"/>
          </a:p>
        </p:txBody>
      </p:sp>
      <p:sp>
        <p:nvSpPr>
          <p:cNvPr id="5" name="Plassholder for bunntekst 4">
            <a:extLst>
              <a:ext uri="{FF2B5EF4-FFF2-40B4-BE49-F238E27FC236}">
                <a16:creationId xmlns:a16="http://schemas.microsoft.com/office/drawing/2014/main" id="{3BE7462D-55AB-EFA9-363C-ECBC42ACD04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nb-NO"/>
          </a:p>
        </p:txBody>
      </p:sp>
      <p:sp>
        <p:nvSpPr>
          <p:cNvPr id="6" name="Plassholder for lysbildenummer 5">
            <a:extLst>
              <a:ext uri="{FF2B5EF4-FFF2-40B4-BE49-F238E27FC236}">
                <a16:creationId xmlns:a16="http://schemas.microsoft.com/office/drawing/2014/main" id="{50F7F756-6FB1-D5B8-A161-245DEC93BC2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928EA62-90AE-41D7-8BC7-A96FCC6ED9A3}" type="slidenum">
              <a:rPr lang="nb-NO" smtClean="0"/>
              <a:t>‹#›</a:t>
            </a:fld>
            <a:endParaRPr lang="nb-NO"/>
          </a:p>
        </p:txBody>
      </p:sp>
    </p:spTree>
    <p:extLst>
      <p:ext uri="{BB962C8B-B14F-4D97-AF65-F5344CB8AC3E}">
        <p14:creationId xmlns:p14="http://schemas.microsoft.com/office/powerpoint/2010/main" val="14438809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www.youtube.com/watch?v=tbhfvOtv_w4" TargetMode="External"/><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diagramLayout" Target="../diagrams/layout1.xml"/><Relationship Id="rId7" Type="http://schemas.openxmlformats.org/officeDocument/2006/relationships/image" Target="../media/image6.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s://avogtil.no/content/uploads/2025/08/Stottespiller-i-idretten_-Du-kan-gjore-en-forskjell.mp4"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www.idrettsforbundet.no/tema/juss/niflov/" TargetMode="External"/><Relationship Id="rId2" Type="http://schemas.openxmlformats.org/officeDocument/2006/relationships/image" Target="../media/image9.jp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www.youtube.com/watch?v=P_N7q6VOPYw&amp;t=16s" TargetMode="External"/><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Bilde 3">
            <a:extLst>
              <a:ext uri="{FF2B5EF4-FFF2-40B4-BE49-F238E27FC236}">
                <a16:creationId xmlns:a16="http://schemas.microsoft.com/office/drawing/2014/main" id="{299F1F6B-0245-FDED-9CB1-2CEA1862E244}"/>
              </a:ext>
            </a:extLst>
          </p:cNvPr>
          <p:cNvPicPr>
            <a:picLocks noChangeAspect="1"/>
          </p:cNvPicPr>
          <p:nvPr/>
        </p:nvPicPr>
        <p:blipFill>
          <a:blip r:embed="rId2">
            <a:alphaModFix amt="50000"/>
          </a:blip>
          <a:srcRect t="15730"/>
          <a:stretch>
            <a:fillRect/>
          </a:stretch>
        </p:blipFill>
        <p:spPr>
          <a:xfrm>
            <a:off x="20" y="-1"/>
            <a:ext cx="12191980" cy="6857999"/>
          </a:xfrm>
          <a:prstGeom prst="rect">
            <a:avLst/>
          </a:prstGeom>
        </p:spPr>
      </p:pic>
      <p:sp>
        <p:nvSpPr>
          <p:cNvPr id="2" name="Tittel 1">
            <a:extLst>
              <a:ext uri="{FF2B5EF4-FFF2-40B4-BE49-F238E27FC236}">
                <a16:creationId xmlns:a16="http://schemas.microsoft.com/office/drawing/2014/main" id="{89DE3120-9975-0008-7E41-D846E91177E1}"/>
              </a:ext>
            </a:extLst>
          </p:cNvPr>
          <p:cNvSpPr>
            <a:spLocks noGrp="1"/>
          </p:cNvSpPr>
          <p:nvPr>
            <p:ph type="ctrTitle"/>
          </p:nvPr>
        </p:nvSpPr>
        <p:spPr>
          <a:xfrm>
            <a:off x="1524000" y="1111250"/>
            <a:ext cx="9144000" cy="2911630"/>
          </a:xfrm>
        </p:spPr>
        <p:txBody>
          <a:bodyPr>
            <a:normAutofit/>
          </a:bodyPr>
          <a:lstStyle/>
          <a:p>
            <a:r>
              <a:rPr lang="nb-NO" dirty="0">
                <a:solidFill>
                  <a:srgbClr val="FFFFFF"/>
                </a:solidFill>
              </a:rPr>
              <a:t>Rusfri idrett	</a:t>
            </a:r>
          </a:p>
        </p:txBody>
      </p:sp>
      <p:sp>
        <p:nvSpPr>
          <p:cNvPr id="3" name="Undertittel 2">
            <a:extLst>
              <a:ext uri="{FF2B5EF4-FFF2-40B4-BE49-F238E27FC236}">
                <a16:creationId xmlns:a16="http://schemas.microsoft.com/office/drawing/2014/main" id="{D174A5FC-BA67-E960-C623-A64D8FE608A0}"/>
              </a:ext>
            </a:extLst>
          </p:cNvPr>
          <p:cNvSpPr>
            <a:spLocks noGrp="1"/>
          </p:cNvSpPr>
          <p:nvPr>
            <p:ph type="subTitle" idx="1"/>
          </p:nvPr>
        </p:nvSpPr>
        <p:spPr>
          <a:xfrm>
            <a:off x="1524000" y="4159404"/>
            <a:ext cx="9505950" cy="1346046"/>
          </a:xfrm>
        </p:spPr>
        <p:txBody>
          <a:bodyPr>
            <a:normAutofit/>
          </a:bodyPr>
          <a:lstStyle/>
          <a:p>
            <a:r>
              <a:rPr lang="nb-NO" sz="3600" dirty="0">
                <a:solidFill>
                  <a:srgbClr val="FFFFFF"/>
                </a:solidFill>
              </a:rPr>
              <a:t>Melhus fotball</a:t>
            </a:r>
          </a:p>
        </p:txBody>
      </p:sp>
      <p:pic>
        <p:nvPicPr>
          <p:cNvPr id="5" name="Bilde 4">
            <a:extLst>
              <a:ext uri="{FF2B5EF4-FFF2-40B4-BE49-F238E27FC236}">
                <a16:creationId xmlns:a16="http://schemas.microsoft.com/office/drawing/2014/main" id="{8EF254F8-BA96-BFA8-A472-C792F38C7585}"/>
              </a:ext>
            </a:extLst>
          </p:cNvPr>
          <p:cNvPicPr>
            <a:picLocks noChangeAspect="1"/>
          </p:cNvPicPr>
          <p:nvPr/>
        </p:nvPicPr>
        <p:blipFill>
          <a:blip r:embed="rId3"/>
          <a:stretch>
            <a:fillRect/>
          </a:stretch>
        </p:blipFill>
        <p:spPr>
          <a:xfrm>
            <a:off x="7785100" y="121821"/>
            <a:ext cx="4216400" cy="2361184"/>
          </a:xfrm>
          <a:prstGeom prst="rect">
            <a:avLst/>
          </a:prstGeom>
        </p:spPr>
      </p:pic>
    </p:spTree>
    <p:extLst>
      <p:ext uri="{BB962C8B-B14F-4D97-AF65-F5344CB8AC3E}">
        <p14:creationId xmlns:p14="http://schemas.microsoft.com/office/powerpoint/2010/main" val="931833861"/>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1500"/>
                                  </p:stCondLst>
                                  <p:iterate>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7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Bilde 3">
            <a:extLst>
              <a:ext uri="{FF2B5EF4-FFF2-40B4-BE49-F238E27FC236}">
                <a16:creationId xmlns:a16="http://schemas.microsoft.com/office/drawing/2014/main" id="{91096FF4-E35B-60C8-7161-44EE0D4F59EB}"/>
              </a:ext>
            </a:extLst>
          </p:cNvPr>
          <p:cNvPicPr>
            <a:picLocks noChangeAspect="1"/>
          </p:cNvPicPr>
          <p:nvPr/>
        </p:nvPicPr>
        <p:blipFill>
          <a:blip r:embed="rId3"/>
          <a:srcRect l="5786" r="96" b="-1"/>
          <a:stretch>
            <a:fillRect/>
          </a:stretch>
        </p:blipFill>
        <p:spPr>
          <a:xfrm>
            <a:off x="5718313" y="883643"/>
            <a:ext cx="6732017" cy="5389343"/>
          </a:xfrm>
          <a:prstGeom prst="rect">
            <a:avLst/>
          </a:prstGeom>
          <a:effectLst>
            <a:softEdge rad="635000"/>
          </a:effectLst>
        </p:spPr>
      </p:pic>
      <p:sp>
        <p:nvSpPr>
          <p:cNvPr id="23" name="Rectangle 22">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tel 1">
            <a:extLst>
              <a:ext uri="{FF2B5EF4-FFF2-40B4-BE49-F238E27FC236}">
                <a16:creationId xmlns:a16="http://schemas.microsoft.com/office/drawing/2014/main" id="{762CACE4-D25A-E2E4-BDD6-AA5694538E01}"/>
              </a:ext>
            </a:extLst>
          </p:cNvPr>
          <p:cNvSpPr>
            <a:spLocks noGrp="1"/>
          </p:cNvSpPr>
          <p:nvPr>
            <p:ph type="title"/>
          </p:nvPr>
        </p:nvSpPr>
        <p:spPr>
          <a:xfrm>
            <a:off x="408295" y="232013"/>
            <a:ext cx="3822189" cy="1899912"/>
          </a:xfrm>
        </p:spPr>
        <p:txBody>
          <a:bodyPr>
            <a:normAutofit/>
          </a:bodyPr>
          <a:lstStyle/>
          <a:p>
            <a:r>
              <a:rPr lang="nb-NO" sz="4000" dirty="0"/>
              <a:t>Vårt standpunkt</a:t>
            </a:r>
          </a:p>
        </p:txBody>
      </p:sp>
      <p:sp>
        <p:nvSpPr>
          <p:cNvPr id="3" name="Plassholder for innhold 2">
            <a:extLst>
              <a:ext uri="{FF2B5EF4-FFF2-40B4-BE49-F238E27FC236}">
                <a16:creationId xmlns:a16="http://schemas.microsoft.com/office/drawing/2014/main" id="{4FBED3A6-D4A6-ADFC-AC45-0F281B81944C}"/>
              </a:ext>
            </a:extLst>
          </p:cNvPr>
          <p:cNvSpPr>
            <a:spLocks noGrp="1"/>
          </p:cNvSpPr>
          <p:nvPr>
            <p:ph idx="1"/>
          </p:nvPr>
        </p:nvSpPr>
        <p:spPr>
          <a:xfrm>
            <a:off x="320721" y="1746912"/>
            <a:ext cx="5622879" cy="4879075"/>
          </a:xfrm>
        </p:spPr>
        <p:txBody>
          <a:bodyPr>
            <a:normAutofit/>
          </a:bodyPr>
          <a:lstStyle/>
          <a:p>
            <a:pPr marL="0" indent="0">
              <a:buNone/>
            </a:pPr>
            <a:r>
              <a:rPr lang="nb-NO" sz="1800" b="1" dirty="0"/>
              <a:t>Melhus Idrettslag har tatt et tydelig standpunkt til bruk av rusmidler, inkludert alkohol</a:t>
            </a:r>
            <a:r>
              <a:rPr lang="nb-NO" sz="1600" b="1" dirty="0"/>
              <a:t>.</a:t>
            </a:r>
          </a:p>
          <a:p>
            <a:pPr marL="0" indent="0">
              <a:buNone/>
            </a:pPr>
            <a:endParaRPr lang="nb-NO" sz="1600" dirty="0"/>
          </a:p>
          <a:p>
            <a:pPr marL="0" indent="0">
              <a:buNone/>
            </a:pPr>
            <a:r>
              <a:rPr lang="nb-NO" sz="1600" dirty="0"/>
              <a:t>Barn og unge under 18 år som deltar i organisert aktivitet i regi av Melhus fotball </a:t>
            </a:r>
            <a:r>
              <a:rPr lang="nb-NO" sz="1600" b="1" dirty="0"/>
              <a:t>skal </a:t>
            </a:r>
            <a:r>
              <a:rPr lang="nb-NO" sz="1600" dirty="0"/>
              <a:t>møte et trygt og godt miljø uten bruk av rusmidler. </a:t>
            </a:r>
          </a:p>
          <a:p>
            <a:pPr marL="0" indent="0">
              <a:buNone/>
            </a:pPr>
            <a:endParaRPr lang="nb-NO" sz="1600" dirty="0"/>
          </a:p>
          <a:p>
            <a:pPr marL="0" indent="0">
              <a:buNone/>
            </a:pPr>
            <a:r>
              <a:rPr lang="nb-NO" sz="1600" dirty="0"/>
              <a:t>Barn og unge skal ta med seg gode holdninger og sunne verdier fra miljøet de møter i klubben vår.</a:t>
            </a:r>
          </a:p>
          <a:p>
            <a:pPr marL="0" indent="0">
              <a:buNone/>
            </a:pPr>
            <a:endParaRPr lang="nb-NO" sz="1600" dirty="0"/>
          </a:p>
          <a:p>
            <a:pPr marL="0" indent="0">
              <a:buNone/>
            </a:pPr>
            <a:r>
              <a:rPr lang="nb-NO" sz="1600" dirty="0"/>
              <a:t>Ansvarspersoner i Melhus fotball er forbilder og rollemodeller som påvirker barn og unges veivalg, også når det gjelder bruk av alkohol og rusmidler. Dette stiller krav til klubbens medlemmer, involverte og engasjerte. </a:t>
            </a:r>
          </a:p>
          <a:p>
            <a:pPr marL="0" indent="0">
              <a:buNone/>
            </a:pPr>
            <a:endParaRPr lang="nb-NO" sz="1700" b="1" dirty="0"/>
          </a:p>
          <a:p>
            <a:endParaRPr lang="nb-NO" sz="1400" dirty="0"/>
          </a:p>
        </p:txBody>
      </p:sp>
      <p:sp>
        <p:nvSpPr>
          <p:cNvPr id="5" name="TekstSylinder 4">
            <a:extLst>
              <a:ext uri="{FF2B5EF4-FFF2-40B4-BE49-F238E27FC236}">
                <a16:creationId xmlns:a16="http://schemas.microsoft.com/office/drawing/2014/main" id="{9C02F709-AD38-3E81-B38B-0B04E81E2777}"/>
              </a:ext>
            </a:extLst>
          </p:cNvPr>
          <p:cNvSpPr txBox="1"/>
          <p:nvPr/>
        </p:nvSpPr>
        <p:spPr>
          <a:xfrm>
            <a:off x="408295" y="6279512"/>
            <a:ext cx="10046468" cy="369332"/>
          </a:xfrm>
          <a:prstGeom prst="rect">
            <a:avLst/>
          </a:prstGeom>
          <a:noFill/>
        </p:spPr>
        <p:txBody>
          <a:bodyPr wrap="square">
            <a:spAutoFit/>
          </a:bodyPr>
          <a:lstStyle/>
          <a:p>
            <a:pPr marL="0" indent="0">
              <a:buNone/>
            </a:pPr>
            <a:r>
              <a:rPr lang="nb-NO" b="1" dirty="0"/>
              <a:t>ALLE som er tilknyttet Melhus fotball er ansvarlig for å skape den kulturen vi ønsker hos oss. </a:t>
            </a:r>
            <a:endParaRPr lang="nb-NO" dirty="0"/>
          </a:p>
        </p:txBody>
      </p:sp>
    </p:spTree>
    <p:extLst>
      <p:ext uri="{BB962C8B-B14F-4D97-AF65-F5344CB8AC3E}">
        <p14:creationId xmlns:p14="http://schemas.microsoft.com/office/powerpoint/2010/main" val="16433281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3" name="Rectangle 15">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Bilde 6">
            <a:extLst>
              <a:ext uri="{FF2B5EF4-FFF2-40B4-BE49-F238E27FC236}">
                <a16:creationId xmlns:a16="http://schemas.microsoft.com/office/drawing/2014/main" id="{9627DD32-06F3-3C71-0ED9-7D3FEAF397EA}"/>
              </a:ext>
            </a:extLst>
          </p:cNvPr>
          <p:cNvPicPr>
            <a:picLocks noChangeAspect="1"/>
          </p:cNvPicPr>
          <p:nvPr/>
        </p:nvPicPr>
        <p:blipFill>
          <a:blip r:embed="rId2"/>
          <a:srcRect r="243" b="-1"/>
          <a:stretch>
            <a:fillRect/>
          </a:stretch>
        </p:blipFill>
        <p:spPr>
          <a:xfrm>
            <a:off x="7749935" y="2839542"/>
            <a:ext cx="4442065" cy="3150441"/>
          </a:xfrm>
          <a:prstGeom prst="rect">
            <a:avLst/>
          </a:prstGeom>
          <a:effectLst>
            <a:softEdge rad="825500"/>
          </a:effectLst>
        </p:spPr>
      </p:pic>
      <p:sp>
        <p:nvSpPr>
          <p:cNvPr id="14" name="Rectangle 17">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tel 1">
            <a:extLst>
              <a:ext uri="{FF2B5EF4-FFF2-40B4-BE49-F238E27FC236}">
                <a16:creationId xmlns:a16="http://schemas.microsoft.com/office/drawing/2014/main" id="{47A21D02-081C-6375-89DA-1B39449FF2D9}"/>
              </a:ext>
            </a:extLst>
          </p:cNvPr>
          <p:cNvSpPr>
            <a:spLocks noGrp="1"/>
          </p:cNvSpPr>
          <p:nvPr>
            <p:ph type="title"/>
          </p:nvPr>
        </p:nvSpPr>
        <p:spPr>
          <a:xfrm>
            <a:off x="581439" y="192847"/>
            <a:ext cx="10856843" cy="1470301"/>
          </a:xfrm>
        </p:spPr>
        <p:txBody>
          <a:bodyPr>
            <a:normAutofit/>
          </a:bodyPr>
          <a:lstStyle/>
          <a:p>
            <a:r>
              <a:rPr lang="nb-NO" sz="4000" dirty="0"/>
              <a:t>Hvorfor har vi tatt ett standpunkt?</a:t>
            </a:r>
          </a:p>
        </p:txBody>
      </p:sp>
      <p:sp>
        <p:nvSpPr>
          <p:cNvPr id="3" name="Plassholder for innhold 2">
            <a:extLst>
              <a:ext uri="{FF2B5EF4-FFF2-40B4-BE49-F238E27FC236}">
                <a16:creationId xmlns:a16="http://schemas.microsoft.com/office/drawing/2014/main" id="{F30C9292-C0B3-56B2-4FF5-48100B2F317A}"/>
              </a:ext>
            </a:extLst>
          </p:cNvPr>
          <p:cNvSpPr>
            <a:spLocks noGrp="1"/>
          </p:cNvSpPr>
          <p:nvPr>
            <p:ph idx="1"/>
          </p:nvPr>
        </p:nvSpPr>
        <p:spPr>
          <a:xfrm>
            <a:off x="838200" y="1470301"/>
            <a:ext cx="6552062" cy="4354789"/>
          </a:xfrm>
        </p:spPr>
        <p:txBody>
          <a:bodyPr>
            <a:normAutofit lnSpcReduction="10000"/>
          </a:bodyPr>
          <a:lstStyle/>
          <a:p>
            <a:pPr marL="0" indent="0">
              <a:buNone/>
            </a:pPr>
            <a:endParaRPr lang="nb-NO" sz="900" dirty="0"/>
          </a:p>
          <a:p>
            <a:r>
              <a:rPr lang="nb-NO" sz="1400" dirty="0"/>
              <a:t>90 000 barn og unge vokser opp med en mamma eller pappa som drikker for mye. Mange av dem er innom idretten og fotballen. For mange av dem er idretten det eneste fristedet de har. Der fortjener de å møte en alkoholfri og trygg voksenverden.</a:t>
            </a:r>
          </a:p>
          <a:p>
            <a:pPr marL="0" indent="0">
              <a:buNone/>
            </a:pPr>
            <a:endParaRPr lang="nb-NO" sz="1400" dirty="0"/>
          </a:p>
          <a:p>
            <a:r>
              <a:rPr lang="nb-NO" sz="1400" dirty="0"/>
              <a:t>Risikoen for uønskede hendelser øker med alkohol. Med promille svekkes vurderingsevnen og risikoforståelsen. Det kan få alvorlige konsekvenser. Vi vet blant annet at risikoen for å bli utsatt for og å utøve fysisk vold, trakassering og seksuelle overgrep øker når vi er beruset.</a:t>
            </a:r>
          </a:p>
          <a:p>
            <a:endParaRPr lang="nb-NO" sz="1400" dirty="0"/>
          </a:p>
          <a:p>
            <a:r>
              <a:rPr lang="nb-NO" sz="1400" dirty="0"/>
              <a:t>Forskning viser at debutalder har noe å si hvor mye alkohol man drikker som voksen, og at det å utsette debutalderen har en verdi. Idretten bør heller være en positiv kraft i dette arbeidet, heller enn ungdommens første møte med alkohol.</a:t>
            </a:r>
          </a:p>
          <a:p>
            <a:endParaRPr lang="nb-NO" sz="1400" dirty="0"/>
          </a:p>
          <a:p>
            <a:r>
              <a:rPr lang="nb-NO" sz="1400" dirty="0"/>
              <a:t>Alle barn reagerer ulikt på voksnes alkoholforbruk. Barn legger lett merke til at voksne endrer atferd, om enn bare litt.  Og der hvor lykkepromille får oss til å snakke og le høyere – kan det oppleves som ubehagelig at en trygg voksen endrer seg</a:t>
            </a:r>
            <a:r>
              <a:rPr lang="nb-NO" sz="1200" dirty="0"/>
              <a:t>. </a:t>
            </a:r>
          </a:p>
          <a:p>
            <a:endParaRPr lang="nb-NO" sz="1200" dirty="0"/>
          </a:p>
        </p:txBody>
      </p:sp>
      <p:sp>
        <p:nvSpPr>
          <p:cNvPr id="9" name="TekstSylinder 8">
            <a:extLst>
              <a:ext uri="{FF2B5EF4-FFF2-40B4-BE49-F238E27FC236}">
                <a16:creationId xmlns:a16="http://schemas.microsoft.com/office/drawing/2014/main" id="{763E2531-F5AE-D9CD-5A4F-C20AD9B7997E}"/>
              </a:ext>
            </a:extLst>
          </p:cNvPr>
          <p:cNvSpPr txBox="1"/>
          <p:nvPr/>
        </p:nvSpPr>
        <p:spPr>
          <a:xfrm>
            <a:off x="992532" y="5989983"/>
            <a:ext cx="11589026" cy="523220"/>
          </a:xfrm>
          <a:prstGeom prst="rect">
            <a:avLst/>
          </a:prstGeom>
          <a:noFill/>
        </p:spPr>
        <p:txBody>
          <a:bodyPr wrap="square">
            <a:spAutoFit/>
          </a:bodyPr>
          <a:lstStyle/>
          <a:p>
            <a:r>
              <a:rPr lang="nb-NO" sz="1400" i="1" dirty="0"/>
              <a:t>Fotballen er en av samfunnets største og viktigste  sosialiseringsarenaer. </a:t>
            </a:r>
          </a:p>
          <a:p>
            <a:r>
              <a:rPr lang="nb-NO" sz="1400" i="1" dirty="0"/>
              <a:t>Her lærer barn og ungdom omgangsformer og samværsmønstre som vil  prege dem store deler av livet -  Det vi gjør, har betydning..</a:t>
            </a:r>
          </a:p>
        </p:txBody>
      </p:sp>
    </p:spTree>
    <p:extLst>
      <p:ext uri="{BB962C8B-B14F-4D97-AF65-F5344CB8AC3E}">
        <p14:creationId xmlns:p14="http://schemas.microsoft.com/office/powerpoint/2010/main" val="6761843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Bilde 6" descr="Et bilde som inneholder person, Menneskeansikt, skjermbilde, mann&#10;&#10;KI-generert innhold kan være feil.">
            <a:extLst>
              <a:ext uri="{FF2B5EF4-FFF2-40B4-BE49-F238E27FC236}">
                <a16:creationId xmlns:a16="http://schemas.microsoft.com/office/drawing/2014/main" id="{D3FA0F80-0DB6-C7BB-667E-3294BDCEF692}"/>
              </a:ext>
            </a:extLst>
          </p:cNvPr>
          <p:cNvPicPr>
            <a:picLocks noChangeAspect="1"/>
          </p:cNvPicPr>
          <p:nvPr/>
        </p:nvPicPr>
        <p:blipFill>
          <a:blip r:embed="rId2"/>
          <a:srcRect r="20689"/>
          <a:stretch>
            <a:fillRect/>
          </a:stretch>
        </p:blipFill>
        <p:spPr>
          <a:xfrm>
            <a:off x="2522356" y="10"/>
            <a:ext cx="9669642" cy="6857990"/>
          </a:xfrm>
          <a:prstGeom prst="rect">
            <a:avLst/>
          </a:prstGeom>
        </p:spPr>
      </p:pic>
      <p:sp>
        <p:nvSpPr>
          <p:cNvPr id="24" name="Rectangle 23">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tel 1">
            <a:extLst>
              <a:ext uri="{FF2B5EF4-FFF2-40B4-BE49-F238E27FC236}">
                <a16:creationId xmlns:a16="http://schemas.microsoft.com/office/drawing/2014/main" id="{24F4D480-2DE9-D5AF-942D-380C8F9170CE}"/>
              </a:ext>
            </a:extLst>
          </p:cNvPr>
          <p:cNvSpPr>
            <a:spLocks noGrp="1"/>
          </p:cNvSpPr>
          <p:nvPr>
            <p:ph type="title"/>
          </p:nvPr>
        </p:nvSpPr>
        <p:spPr>
          <a:xfrm>
            <a:off x="838200" y="365125"/>
            <a:ext cx="3822189" cy="1899912"/>
          </a:xfrm>
        </p:spPr>
        <p:txBody>
          <a:bodyPr>
            <a:normAutofit/>
          </a:bodyPr>
          <a:lstStyle/>
          <a:p>
            <a:r>
              <a:rPr lang="nb-NO" sz="4000"/>
              <a:t>Ett trygt miljø ..</a:t>
            </a:r>
          </a:p>
        </p:txBody>
      </p:sp>
      <p:sp>
        <p:nvSpPr>
          <p:cNvPr id="3" name="Plassholder for innhold 2">
            <a:extLst>
              <a:ext uri="{FF2B5EF4-FFF2-40B4-BE49-F238E27FC236}">
                <a16:creationId xmlns:a16="http://schemas.microsoft.com/office/drawing/2014/main" id="{39E4DC71-D513-C98F-ACFB-B5FF5D1D8A43}"/>
              </a:ext>
            </a:extLst>
          </p:cNvPr>
          <p:cNvSpPr>
            <a:spLocks noGrp="1"/>
          </p:cNvSpPr>
          <p:nvPr>
            <p:ph idx="1"/>
          </p:nvPr>
        </p:nvSpPr>
        <p:spPr>
          <a:xfrm>
            <a:off x="382658" y="2486710"/>
            <a:ext cx="4279389" cy="3911926"/>
          </a:xfrm>
        </p:spPr>
        <p:txBody>
          <a:bodyPr>
            <a:normAutofit/>
          </a:bodyPr>
          <a:lstStyle/>
          <a:p>
            <a:r>
              <a:rPr lang="nb-NO" sz="2000" dirty="0">
                <a:solidFill>
                  <a:schemeClr val="tx2"/>
                </a:solidFill>
                <a:hlinkClick r:id="rId3">
                  <a:extLst>
                    <a:ext uri="{A12FA001-AC4F-418D-AE19-62706E023703}">
                      <ahyp:hlinkClr xmlns:ahyp="http://schemas.microsoft.com/office/drawing/2018/hyperlinkcolor" val="tx"/>
                    </a:ext>
                  </a:extLst>
                </a:hlinkClick>
              </a:rPr>
              <a:t>For Ole Tobias betød idretten den store forskjellen</a:t>
            </a:r>
            <a:r>
              <a:rPr lang="nb-NO" sz="2000" dirty="0">
                <a:solidFill>
                  <a:schemeClr val="tx2"/>
                </a:solidFill>
              </a:rPr>
              <a:t>  </a:t>
            </a:r>
          </a:p>
          <a:p>
            <a:pPr marL="0" indent="0">
              <a:buNone/>
            </a:pPr>
            <a:r>
              <a:rPr lang="nb-NO" sz="2000" dirty="0"/>
              <a:t>     (trykk på link)</a:t>
            </a:r>
          </a:p>
          <a:p>
            <a:endParaRPr lang="nb-NO" sz="2000" dirty="0"/>
          </a:p>
          <a:p>
            <a:endParaRPr lang="nb-NO" sz="2000" dirty="0"/>
          </a:p>
          <a:p>
            <a:endParaRPr lang="nb-NO" sz="2000" dirty="0"/>
          </a:p>
        </p:txBody>
      </p:sp>
    </p:spTree>
    <p:extLst>
      <p:ext uri="{BB962C8B-B14F-4D97-AF65-F5344CB8AC3E}">
        <p14:creationId xmlns:p14="http://schemas.microsoft.com/office/powerpoint/2010/main" val="32122669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7BC6636-F37E-C69F-5BF0-392A4F5DF5F6}"/>
              </a:ext>
            </a:extLst>
          </p:cNvPr>
          <p:cNvSpPr>
            <a:spLocks noGrp="1"/>
          </p:cNvSpPr>
          <p:nvPr>
            <p:ph type="title"/>
          </p:nvPr>
        </p:nvSpPr>
        <p:spPr/>
        <p:txBody>
          <a:bodyPr/>
          <a:lstStyle/>
          <a:p>
            <a:r>
              <a:rPr lang="nb-NO" dirty="0"/>
              <a:t>Hva er DIN oppgave</a:t>
            </a:r>
          </a:p>
        </p:txBody>
      </p:sp>
      <p:graphicFrame>
        <p:nvGraphicFramePr>
          <p:cNvPr id="12" name="Plassholder for innhold 2">
            <a:extLst>
              <a:ext uri="{FF2B5EF4-FFF2-40B4-BE49-F238E27FC236}">
                <a16:creationId xmlns:a16="http://schemas.microsoft.com/office/drawing/2014/main" id="{36B7EC63-704F-ED86-0E9F-D47F1BD7DC75}"/>
              </a:ext>
            </a:extLst>
          </p:cNvPr>
          <p:cNvGraphicFramePr>
            <a:graphicFrameLocks noGrp="1"/>
          </p:cNvGraphicFramePr>
          <p:nvPr>
            <p:ph idx="1"/>
            <p:extLst>
              <p:ext uri="{D42A27DB-BD31-4B8C-83A1-F6EECF244321}">
                <p14:modId xmlns:p14="http://schemas.microsoft.com/office/powerpoint/2010/main" val="2356972207"/>
              </p:ext>
            </p:extLst>
          </p:nvPr>
        </p:nvGraphicFramePr>
        <p:xfrm>
          <a:off x="682488" y="1484243"/>
          <a:ext cx="5546118" cy="484366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0" name="Bilde 9">
            <a:extLst>
              <a:ext uri="{FF2B5EF4-FFF2-40B4-BE49-F238E27FC236}">
                <a16:creationId xmlns:a16="http://schemas.microsoft.com/office/drawing/2014/main" id="{12605FEA-30AD-6C32-1944-F45390ED0F42}"/>
              </a:ext>
            </a:extLst>
          </p:cNvPr>
          <p:cNvPicPr>
            <a:picLocks noChangeAspect="1"/>
          </p:cNvPicPr>
          <p:nvPr/>
        </p:nvPicPr>
        <p:blipFill>
          <a:blip r:embed="rId7"/>
          <a:stretch>
            <a:fillRect/>
          </a:stretch>
        </p:blipFill>
        <p:spPr>
          <a:xfrm>
            <a:off x="6228606" y="1565564"/>
            <a:ext cx="5853762" cy="3893127"/>
          </a:xfrm>
          <a:prstGeom prst="rect">
            <a:avLst/>
          </a:prstGeom>
          <a:effectLst>
            <a:softEdge rad="508000"/>
          </a:effectLst>
        </p:spPr>
      </p:pic>
      <p:pic>
        <p:nvPicPr>
          <p:cNvPr id="13" name="Bilde 12" descr="Et bilde som inneholder fotball, ball, sort og hvit&#10;&#10;KI-generert innhold kan være feil.">
            <a:extLst>
              <a:ext uri="{FF2B5EF4-FFF2-40B4-BE49-F238E27FC236}">
                <a16:creationId xmlns:a16="http://schemas.microsoft.com/office/drawing/2014/main" id="{CD755F1F-E387-86FA-D331-7EB4050DBF68}"/>
              </a:ext>
            </a:extLst>
          </p:cNvPr>
          <p:cNvPicPr>
            <a:picLocks noChangeAspect="1"/>
          </p:cNvPicPr>
          <p:nvPr/>
        </p:nvPicPr>
        <p:blipFill>
          <a:blip r:embed="rId8"/>
          <a:stretch>
            <a:fillRect/>
          </a:stretch>
        </p:blipFill>
        <p:spPr>
          <a:xfrm>
            <a:off x="2411195" y="3319669"/>
            <a:ext cx="2143606" cy="1207189"/>
          </a:xfrm>
          <a:prstGeom prst="rect">
            <a:avLst/>
          </a:prstGeom>
          <a:effectLst>
            <a:softEdge rad="533400"/>
          </a:effectLst>
        </p:spPr>
      </p:pic>
    </p:spTree>
    <p:extLst>
      <p:ext uri="{BB962C8B-B14F-4D97-AF65-F5344CB8AC3E}">
        <p14:creationId xmlns:p14="http://schemas.microsoft.com/office/powerpoint/2010/main" val="838580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99" name="Rectangle 81">
            <a:extLst>
              <a:ext uri="{FF2B5EF4-FFF2-40B4-BE49-F238E27FC236}">
                <a16:creationId xmlns:a16="http://schemas.microsoft.com/office/drawing/2014/main" id="{C3896A03-3945-419A-B66B-4EE266EDD1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 y="0"/>
            <a:ext cx="6083447" cy="6858001"/>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88D5CDCB-4D85-00F5-CB89-1AED8DFD0C25}"/>
              </a:ext>
            </a:extLst>
          </p:cNvPr>
          <p:cNvSpPr>
            <a:spLocks noGrp="1"/>
          </p:cNvSpPr>
          <p:nvPr>
            <p:ph type="title"/>
          </p:nvPr>
        </p:nvSpPr>
        <p:spPr>
          <a:xfrm>
            <a:off x="1595137" y="195863"/>
            <a:ext cx="8778812" cy="1081754"/>
          </a:xfrm>
        </p:spPr>
        <p:txBody>
          <a:bodyPr vert="horz" lIns="91440" tIns="45720" rIns="91440" bIns="45720" rtlCol="0" anchor="b">
            <a:noAutofit/>
          </a:bodyPr>
          <a:lstStyle/>
          <a:p>
            <a:r>
              <a:rPr lang="en-US" sz="3200" dirty="0">
                <a:solidFill>
                  <a:schemeClr val="bg1"/>
                </a:solidFill>
                <a:hlinkClick r:id="rId2">
                  <a:extLst>
                    <a:ext uri="{A12FA001-AC4F-418D-AE19-62706E023703}">
                      <ahyp:hlinkClr xmlns:ahyp="http://schemas.microsoft.com/office/drawing/2018/hyperlinkcolor" val="tx"/>
                    </a:ext>
                  </a:extLst>
                </a:hlinkClick>
              </a:rPr>
              <a:t>DU </a:t>
            </a:r>
            <a:r>
              <a:rPr lang="en-US" sz="3200" dirty="0" err="1">
                <a:solidFill>
                  <a:schemeClr val="bg1"/>
                </a:solidFill>
                <a:hlinkClick r:id="rId2">
                  <a:extLst>
                    <a:ext uri="{A12FA001-AC4F-418D-AE19-62706E023703}">
                      <ahyp:hlinkClr xmlns:ahyp="http://schemas.microsoft.com/office/drawing/2018/hyperlinkcolor" val="tx"/>
                    </a:ext>
                  </a:extLst>
                </a:hlinkClick>
              </a:rPr>
              <a:t>kan</a:t>
            </a:r>
            <a:r>
              <a:rPr lang="en-US" sz="3200" dirty="0">
                <a:solidFill>
                  <a:schemeClr val="bg1"/>
                </a:solidFill>
                <a:hlinkClick r:id="rId2">
                  <a:extLst>
                    <a:ext uri="{A12FA001-AC4F-418D-AE19-62706E023703}">
                      <ahyp:hlinkClr xmlns:ahyp="http://schemas.microsoft.com/office/drawing/2018/hyperlinkcolor" val="tx"/>
                    </a:ext>
                  </a:extLst>
                </a:hlinkClick>
              </a:rPr>
              <a:t> gjøre </a:t>
            </a:r>
            <a:r>
              <a:rPr lang="en-US" sz="3200" dirty="0" err="1">
                <a:solidFill>
                  <a:schemeClr val="bg1"/>
                </a:solidFill>
                <a:hlinkClick r:id="rId2">
                  <a:extLst>
                    <a:ext uri="{A12FA001-AC4F-418D-AE19-62706E023703}">
                      <ahyp:hlinkClr xmlns:ahyp="http://schemas.microsoft.com/office/drawing/2018/hyperlinkcolor" val="tx"/>
                    </a:ext>
                  </a:extLst>
                </a:hlinkClick>
              </a:rPr>
              <a:t>en</a:t>
            </a:r>
            <a:r>
              <a:rPr lang="en-US" sz="3200" dirty="0">
                <a:solidFill>
                  <a:schemeClr val="bg1"/>
                </a:solidFill>
                <a:hlinkClick r:id="rId2">
                  <a:extLst>
                    <a:ext uri="{A12FA001-AC4F-418D-AE19-62706E023703}">
                      <ahyp:hlinkClr xmlns:ahyp="http://schemas.microsoft.com/office/drawing/2018/hyperlinkcolor" val="tx"/>
                    </a:ext>
                  </a:extLst>
                </a:hlinkClick>
              </a:rPr>
              <a:t> </a:t>
            </a:r>
            <a:r>
              <a:rPr lang="en-US" sz="3200" dirty="0" err="1">
                <a:solidFill>
                  <a:schemeClr val="bg1"/>
                </a:solidFill>
                <a:hlinkClick r:id="rId2">
                  <a:extLst>
                    <a:ext uri="{A12FA001-AC4F-418D-AE19-62706E023703}">
                      <ahyp:hlinkClr xmlns:ahyp="http://schemas.microsoft.com/office/drawing/2018/hyperlinkcolor" val="tx"/>
                    </a:ext>
                  </a:extLst>
                </a:hlinkClick>
              </a:rPr>
              <a:t>forskjell</a:t>
            </a:r>
            <a:r>
              <a:rPr lang="en-US" sz="3200" dirty="0">
                <a:solidFill>
                  <a:schemeClr val="bg1"/>
                </a:solidFill>
                <a:hlinkClick r:id="rId2">
                  <a:extLst>
                    <a:ext uri="{A12FA001-AC4F-418D-AE19-62706E023703}">
                      <ahyp:hlinkClr xmlns:ahyp="http://schemas.microsoft.com/office/drawing/2018/hyperlinkcolor" val="tx"/>
                    </a:ext>
                  </a:extLst>
                </a:hlinkClick>
              </a:rPr>
              <a:t> !!</a:t>
            </a:r>
            <a:r>
              <a:rPr lang="en-US" sz="3200" dirty="0">
                <a:solidFill>
                  <a:schemeClr val="bg1"/>
                </a:solidFill>
              </a:rPr>
              <a:t>   </a:t>
            </a:r>
            <a:br>
              <a:rPr lang="en-US" sz="3200" dirty="0">
                <a:solidFill>
                  <a:srgbClr val="FF0000"/>
                </a:solidFill>
              </a:rPr>
            </a:br>
            <a:r>
              <a:rPr lang="en-US" sz="1200" dirty="0">
                <a:solidFill>
                  <a:schemeClr val="bg1"/>
                </a:solidFill>
              </a:rPr>
              <a:t>(</a:t>
            </a:r>
            <a:r>
              <a:rPr lang="en-US" sz="1200" dirty="0" err="1">
                <a:solidFill>
                  <a:schemeClr val="bg1"/>
                </a:solidFill>
              </a:rPr>
              <a:t>Trykk</a:t>
            </a:r>
            <a:r>
              <a:rPr lang="en-US" sz="1200" dirty="0">
                <a:solidFill>
                  <a:schemeClr val="bg1"/>
                </a:solidFill>
              </a:rPr>
              <a:t> </a:t>
            </a:r>
            <a:r>
              <a:rPr lang="en-US" sz="1200" dirty="0" err="1">
                <a:solidFill>
                  <a:schemeClr val="bg1"/>
                </a:solidFill>
              </a:rPr>
              <a:t>på</a:t>
            </a:r>
            <a:r>
              <a:rPr lang="en-US" sz="1200" dirty="0">
                <a:solidFill>
                  <a:schemeClr val="bg1"/>
                </a:solidFill>
              </a:rPr>
              <a:t> link)</a:t>
            </a:r>
            <a:br>
              <a:rPr lang="en-US" sz="800" dirty="0">
                <a:solidFill>
                  <a:schemeClr val="bg1"/>
                </a:solidFill>
              </a:rPr>
            </a:br>
            <a:endParaRPr lang="en-US" sz="800" dirty="0">
              <a:solidFill>
                <a:schemeClr val="bg1"/>
              </a:solidFill>
            </a:endParaRPr>
          </a:p>
        </p:txBody>
      </p:sp>
      <p:sp>
        <p:nvSpPr>
          <p:cNvPr id="102" name="Rectangle 83">
            <a:extLst>
              <a:ext uri="{FF2B5EF4-FFF2-40B4-BE49-F238E27FC236}">
                <a16:creationId xmlns:a16="http://schemas.microsoft.com/office/drawing/2014/main" id="{B34F5AD2-EDBD-4BBD-A55C-EAFFD0C709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6000" y="0"/>
            <a:ext cx="6095990" cy="685800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lassholder for innhold 4" descr="Et bilde som inneholder person, utendørs, klær, fotball&#10;&#10;KI-generert innhold kan være feil.">
            <a:extLst>
              <a:ext uri="{FF2B5EF4-FFF2-40B4-BE49-F238E27FC236}">
                <a16:creationId xmlns:a16="http://schemas.microsoft.com/office/drawing/2014/main" id="{7D7F1268-C6B9-C5F0-A8EC-A2F4160A15CF}"/>
              </a:ext>
            </a:extLst>
          </p:cNvPr>
          <p:cNvPicPr>
            <a:picLocks noGrp="1" noChangeAspect="1"/>
          </p:cNvPicPr>
          <p:nvPr>
            <p:ph idx="1"/>
          </p:nvPr>
        </p:nvPicPr>
        <p:blipFill>
          <a:blip r:embed="rId3"/>
          <a:srcRect r="248" b="2"/>
          <a:stretch>
            <a:fillRect/>
          </a:stretch>
        </p:blipFill>
        <p:spPr>
          <a:xfrm>
            <a:off x="1636442" y="1393625"/>
            <a:ext cx="8894030" cy="5015276"/>
          </a:xfrm>
          <a:prstGeom prst="rect">
            <a:avLst/>
          </a:prstGeom>
        </p:spPr>
      </p:pic>
      <p:sp>
        <p:nvSpPr>
          <p:cNvPr id="9" name="TekstSylinder 8">
            <a:extLst>
              <a:ext uri="{FF2B5EF4-FFF2-40B4-BE49-F238E27FC236}">
                <a16:creationId xmlns:a16="http://schemas.microsoft.com/office/drawing/2014/main" id="{015672F0-A834-1493-07D2-2E22DB2C20B8}"/>
              </a:ext>
            </a:extLst>
          </p:cNvPr>
          <p:cNvSpPr txBox="1"/>
          <p:nvPr/>
        </p:nvSpPr>
        <p:spPr>
          <a:xfrm>
            <a:off x="5984543" y="6214524"/>
            <a:ext cx="5442915" cy="527469"/>
          </a:xfrm>
          <a:prstGeom prst="rect">
            <a:avLst/>
          </a:prstGeom>
        </p:spPr>
        <p:txBody>
          <a:bodyPr vert="horz" lIns="91440" tIns="45720" rIns="91440" bIns="45720" rtlCol="0" anchor="b">
            <a:normAutofit/>
          </a:bodyPr>
          <a:lstStyle/>
          <a:p>
            <a:pPr algn="r">
              <a:lnSpc>
                <a:spcPct val="90000"/>
              </a:lnSpc>
              <a:spcBef>
                <a:spcPts val="1000"/>
              </a:spcBef>
            </a:pPr>
            <a:endParaRPr lang="en-US" sz="2400" dirty="0"/>
          </a:p>
        </p:txBody>
      </p:sp>
    </p:spTree>
    <p:extLst>
      <p:ext uri="{BB962C8B-B14F-4D97-AF65-F5344CB8AC3E}">
        <p14:creationId xmlns:p14="http://schemas.microsoft.com/office/powerpoint/2010/main" val="1845198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3000"/>
            <a:lum/>
          </a:blip>
          <a:srcRect/>
          <a:stretch>
            <a:fillRect l="-6000" r="-6000"/>
          </a:stretch>
        </a:blip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0893C79-D074-6743-069C-4D41838D93A5}"/>
              </a:ext>
            </a:extLst>
          </p:cNvPr>
          <p:cNvSpPr>
            <a:spLocks noGrp="1"/>
          </p:cNvSpPr>
          <p:nvPr>
            <p:ph type="title"/>
          </p:nvPr>
        </p:nvSpPr>
        <p:spPr/>
        <p:txBody>
          <a:bodyPr/>
          <a:lstStyle/>
          <a:p>
            <a:r>
              <a:rPr lang="nb-NO" dirty="0"/>
              <a:t>Retningslinjer - Melhus fotball</a:t>
            </a:r>
          </a:p>
        </p:txBody>
      </p:sp>
      <p:sp>
        <p:nvSpPr>
          <p:cNvPr id="3" name="Plassholder for innhold 2">
            <a:extLst>
              <a:ext uri="{FF2B5EF4-FFF2-40B4-BE49-F238E27FC236}">
                <a16:creationId xmlns:a16="http://schemas.microsoft.com/office/drawing/2014/main" id="{F74D203E-1B69-4689-F15B-D0FF6D8DC269}"/>
              </a:ext>
            </a:extLst>
          </p:cNvPr>
          <p:cNvSpPr>
            <a:spLocks noGrp="1"/>
          </p:cNvSpPr>
          <p:nvPr>
            <p:ph idx="1"/>
          </p:nvPr>
        </p:nvSpPr>
        <p:spPr>
          <a:xfrm>
            <a:off x="715618" y="1603514"/>
            <a:ext cx="11184834" cy="5088834"/>
          </a:xfrm>
        </p:spPr>
        <p:txBody>
          <a:bodyPr>
            <a:normAutofit fontScale="32500" lnSpcReduction="20000"/>
          </a:bodyPr>
          <a:lstStyle/>
          <a:p>
            <a:pPr marL="0" indent="0" algn="ctr">
              <a:buNone/>
            </a:pPr>
            <a:r>
              <a:rPr lang="nb-NO" sz="4900" b="1" i="1" dirty="0"/>
              <a:t>Barn og unge skal oppleve at vi tilbyr et trygt og godt miljø hvor bruk av alkohol og rusmidler ikke hører hjemme. </a:t>
            </a:r>
            <a:endParaRPr lang="nb-NO" sz="4900" dirty="0"/>
          </a:p>
          <a:p>
            <a:pPr marL="0" indent="0" algn="ctr">
              <a:buNone/>
            </a:pPr>
            <a:r>
              <a:rPr lang="nb-NO" sz="4900" b="1" i="1" dirty="0"/>
              <a:t>Alle ledere, trenere, medlemmer, foreldre og representanter for klubben skal følge klubbens retningslinjer:</a:t>
            </a:r>
            <a:endParaRPr lang="nb-NO" sz="3400" dirty="0"/>
          </a:p>
          <a:p>
            <a:pPr marL="0" indent="0">
              <a:buNone/>
            </a:pPr>
            <a:endParaRPr lang="nb-NO" sz="3400" dirty="0"/>
          </a:p>
          <a:p>
            <a:pPr lvl="0"/>
            <a:r>
              <a:rPr lang="nb-NO" sz="3000" dirty="0"/>
              <a:t> </a:t>
            </a:r>
            <a:r>
              <a:rPr lang="nb-NO" sz="4900" dirty="0"/>
              <a:t>Trenere, ledere og utøvere skal fremstå som gode forbilder og skal ikke drikke alkohol eller nyte andre rusmidler i samvær med barn og unge  </a:t>
            </a:r>
          </a:p>
          <a:p>
            <a:pPr marL="0" lvl="0" indent="0">
              <a:buNone/>
            </a:pPr>
            <a:endParaRPr lang="nb-NO" sz="4900" dirty="0"/>
          </a:p>
          <a:p>
            <a:pPr lvl="0"/>
            <a:r>
              <a:rPr lang="nb-NO" sz="4900" dirty="0"/>
              <a:t>Sterk nulltoleranse for Illegale rusmidler, oppleves/observeres kjøp, salg, benyttelse, skal dette rapporteres snarlig til klubbens styre.</a:t>
            </a:r>
          </a:p>
          <a:p>
            <a:pPr lvl="0"/>
            <a:endParaRPr lang="nb-NO" sz="4900" dirty="0"/>
          </a:p>
          <a:p>
            <a:pPr lvl="0"/>
            <a:r>
              <a:rPr lang="nb-NO" sz="4900" dirty="0"/>
              <a:t>Tribunekulturen skal være trygg, familievennlig. På vår arena skal det derfor ikke nytes alkohol eller andre rusmidler i tilknytning til konkurranseaktiviteter eller treninger </a:t>
            </a:r>
          </a:p>
          <a:p>
            <a:pPr lvl="0"/>
            <a:endParaRPr lang="nb-NO" sz="4900" dirty="0"/>
          </a:p>
          <a:p>
            <a:pPr lvl="0"/>
            <a:r>
              <a:rPr lang="nb-NO" sz="4900" dirty="0"/>
              <a:t>Idrettslagets midler (inkludert lagskasser) skal ikke brukes til kjøp av alkohol </a:t>
            </a:r>
          </a:p>
          <a:p>
            <a:pPr lvl="0"/>
            <a:endParaRPr lang="nb-NO" sz="4900" dirty="0"/>
          </a:p>
          <a:p>
            <a:pPr lvl="0"/>
            <a:r>
              <a:rPr lang="nb-NO" sz="4900" dirty="0"/>
              <a:t>Ingen ansatt, tillitsvalgt, representant eller engasjert leder/trener skal komme påvirket av alkohol eller andre rusmidler til trening, konkurranser eller seminar </a:t>
            </a:r>
          </a:p>
          <a:p>
            <a:pPr lvl="0"/>
            <a:endParaRPr lang="nb-NO" sz="4900" dirty="0"/>
          </a:p>
          <a:p>
            <a:pPr lvl="0"/>
            <a:r>
              <a:rPr lang="nb-NO" sz="4900" dirty="0"/>
              <a:t>Retningslinjene innebærer ingen forbud for styret, tillitsvalgte, trenere, dommere, ansatte eller representanter over 18 år mot å drikke alkohol. Men i enhver rolle der man er en representant for klubben skal retningslinjene overholdes. </a:t>
            </a:r>
          </a:p>
          <a:p>
            <a:pPr lvl="0"/>
            <a:endParaRPr lang="nb-NO" sz="4300" dirty="0"/>
          </a:p>
          <a:p>
            <a:endParaRPr lang="nb-NO" sz="3300" dirty="0"/>
          </a:p>
          <a:p>
            <a:endParaRPr lang="nb-NO" dirty="0"/>
          </a:p>
        </p:txBody>
      </p:sp>
      <p:pic>
        <p:nvPicPr>
          <p:cNvPr id="4" name="Bilde 3">
            <a:extLst>
              <a:ext uri="{FF2B5EF4-FFF2-40B4-BE49-F238E27FC236}">
                <a16:creationId xmlns:a16="http://schemas.microsoft.com/office/drawing/2014/main" id="{2CDD9159-C019-C69A-E6EF-921D85D923A2}"/>
              </a:ext>
            </a:extLst>
          </p:cNvPr>
          <p:cNvPicPr>
            <a:picLocks noChangeAspect="1"/>
          </p:cNvPicPr>
          <p:nvPr/>
        </p:nvPicPr>
        <p:blipFill>
          <a:blip r:embed="rId3"/>
          <a:stretch>
            <a:fillRect/>
          </a:stretch>
        </p:blipFill>
        <p:spPr>
          <a:xfrm>
            <a:off x="9981598" y="165652"/>
            <a:ext cx="1918854" cy="1074558"/>
          </a:xfrm>
          <a:prstGeom prst="rect">
            <a:avLst/>
          </a:prstGeom>
        </p:spPr>
      </p:pic>
    </p:spTree>
    <p:extLst>
      <p:ext uri="{BB962C8B-B14F-4D97-AF65-F5344CB8AC3E}">
        <p14:creationId xmlns:p14="http://schemas.microsoft.com/office/powerpoint/2010/main" val="32918585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3000"/>
            <a:lum/>
          </a:blip>
          <a:srcRect/>
          <a:stretch>
            <a:fillRect l="-6000" r="-6000"/>
          </a:stretch>
        </a:blip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8174137-962B-011E-CC08-CC07CC9F4CBE}"/>
              </a:ext>
            </a:extLst>
          </p:cNvPr>
          <p:cNvSpPr>
            <a:spLocks noGrp="1"/>
          </p:cNvSpPr>
          <p:nvPr>
            <p:ph type="title"/>
          </p:nvPr>
        </p:nvSpPr>
        <p:spPr/>
        <p:txBody>
          <a:bodyPr/>
          <a:lstStyle/>
          <a:p>
            <a:r>
              <a:rPr lang="nb-NO" dirty="0"/>
              <a:t>Retningslinjer – Reiser og cuper</a:t>
            </a:r>
          </a:p>
        </p:txBody>
      </p:sp>
      <p:sp>
        <p:nvSpPr>
          <p:cNvPr id="3" name="Plassholder for innhold 2">
            <a:extLst>
              <a:ext uri="{FF2B5EF4-FFF2-40B4-BE49-F238E27FC236}">
                <a16:creationId xmlns:a16="http://schemas.microsoft.com/office/drawing/2014/main" id="{29D91D7C-9A4E-02C3-6FFD-DA61668BAA3B}"/>
              </a:ext>
            </a:extLst>
          </p:cNvPr>
          <p:cNvSpPr>
            <a:spLocks noGrp="1"/>
          </p:cNvSpPr>
          <p:nvPr>
            <p:ph idx="1"/>
          </p:nvPr>
        </p:nvSpPr>
        <p:spPr/>
        <p:txBody>
          <a:bodyPr>
            <a:normAutofit/>
          </a:bodyPr>
          <a:lstStyle/>
          <a:p>
            <a:r>
              <a:rPr lang="nb-NO" sz="1800" dirty="0"/>
              <a:t>Temaet og klubbens retningslinjer skal diskuteres innad i lagets støtteapparat, samt formidles til deltagende i forkant av reiser i idrettslagets regi, og/eller inkluderes i retningslinjer for reise.</a:t>
            </a:r>
          </a:p>
          <a:p>
            <a:pPr lvl="1">
              <a:buFontTx/>
              <a:buChar char="-"/>
            </a:pPr>
            <a:r>
              <a:rPr lang="nb-NO" sz="1600" dirty="0"/>
              <a:t>Ansvaret for formidling og oppfølging, ligger hos lagets lagleder </a:t>
            </a:r>
          </a:p>
          <a:p>
            <a:pPr lvl="1">
              <a:buFontTx/>
              <a:buChar char="-"/>
            </a:pPr>
            <a:endParaRPr lang="nb-NO" sz="1600" dirty="0"/>
          </a:p>
          <a:p>
            <a:pPr lvl="0"/>
            <a:r>
              <a:rPr lang="nb-NO" sz="1800" dirty="0"/>
              <a:t>Alle utøvere, trenere/lagledere, foreldre/foresatte og andre med ansvarsoppgaver som representerer idrettslaget på cup/samling, idrettsarrangementer og reiser hvor lag/utøvere deltar, skal ikke nyte alkohol eller andre rusmidler i slike forbindelser.</a:t>
            </a:r>
          </a:p>
          <a:p>
            <a:pPr lvl="1"/>
            <a:r>
              <a:rPr lang="nb-NO" sz="1600" dirty="0"/>
              <a:t>Ved benyttelse av alkohol ved samling av foresatte eller lignende på for eksempel foreldremiddag under reisecup ol. skal det til enhver tid være ansvarshavende rusfri voksen utnevnt.</a:t>
            </a:r>
          </a:p>
          <a:p>
            <a:pPr marL="457200" lvl="1" indent="0">
              <a:buNone/>
            </a:pPr>
            <a:endParaRPr lang="nb-NO" sz="1600" dirty="0"/>
          </a:p>
          <a:p>
            <a:pPr lvl="0"/>
            <a:r>
              <a:rPr lang="nb-NO" sz="1800" dirty="0"/>
              <a:t> I sosiale samlinger som cuper, seminarer og kurs ol. skal enhver deltager huske at de er en representant for Melhus fotball, og derunder våre felles verdier, holdninger og retningslinjer.</a:t>
            </a:r>
          </a:p>
          <a:p>
            <a:pPr lvl="0"/>
            <a:endParaRPr lang="nb-NO" dirty="0"/>
          </a:p>
          <a:p>
            <a:endParaRPr lang="nb-NO" dirty="0"/>
          </a:p>
          <a:p>
            <a:endParaRPr lang="nb-NO" dirty="0"/>
          </a:p>
          <a:p>
            <a:endParaRPr lang="nb-NO" dirty="0"/>
          </a:p>
        </p:txBody>
      </p:sp>
      <p:pic>
        <p:nvPicPr>
          <p:cNvPr id="4" name="Bilde 3">
            <a:extLst>
              <a:ext uri="{FF2B5EF4-FFF2-40B4-BE49-F238E27FC236}">
                <a16:creationId xmlns:a16="http://schemas.microsoft.com/office/drawing/2014/main" id="{25FA7F95-2384-1886-4807-1F34BF4035CB}"/>
              </a:ext>
            </a:extLst>
          </p:cNvPr>
          <p:cNvPicPr>
            <a:picLocks noChangeAspect="1"/>
          </p:cNvPicPr>
          <p:nvPr/>
        </p:nvPicPr>
        <p:blipFill>
          <a:blip r:embed="rId3"/>
          <a:stretch>
            <a:fillRect/>
          </a:stretch>
        </p:blipFill>
        <p:spPr>
          <a:xfrm>
            <a:off x="9892146" y="230188"/>
            <a:ext cx="1914787" cy="1074567"/>
          </a:xfrm>
          <a:prstGeom prst="rect">
            <a:avLst/>
          </a:prstGeom>
        </p:spPr>
      </p:pic>
    </p:spTree>
    <p:extLst>
      <p:ext uri="{BB962C8B-B14F-4D97-AF65-F5344CB8AC3E}">
        <p14:creationId xmlns:p14="http://schemas.microsoft.com/office/powerpoint/2010/main" val="32784997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3000"/>
            <a:lum/>
          </a:blip>
          <a:srcRect/>
          <a:stretch>
            <a:fillRect l="-6000" r="-6000"/>
          </a:stretch>
        </a:blip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083E4EA-E41E-990A-252D-638CF4B8D234}"/>
              </a:ext>
            </a:extLst>
          </p:cNvPr>
          <p:cNvSpPr>
            <a:spLocks noGrp="1"/>
          </p:cNvSpPr>
          <p:nvPr>
            <p:ph type="title"/>
          </p:nvPr>
        </p:nvSpPr>
        <p:spPr/>
        <p:txBody>
          <a:bodyPr/>
          <a:lstStyle/>
          <a:p>
            <a:r>
              <a:rPr lang="nb-NO" dirty="0"/>
              <a:t>Brudd på retningslinjer</a:t>
            </a:r>
          </a:p>
        </p:txBody>
      </p:sp>
      <p:sp>
        <p:nvSpPr>
          <p:cNvPr id="3" name="Plassholder for innhold 2">
            <a:extLst>
              <a:ext uri="{FF2B5EF4-FFF2-40B4-BE49-F238E27FC236}">
                <a16:creationId xmlns:a16="http://schemas.microsoft.com/office/drawing/2014/main" id="{1429E411-8167-F24A-6705-C0C233C54503}"/>
              </a:ext>
            </a:extLst>
          </p:cNvPr>
          <p:cNvSpPr>
            <a:spLocks noGrp="1"/>
          </p:cNvSpPr>
          <p:nvPr>
            <p:ph idx="1"/>
          </p:nvPr>
        </p:nvSpPr>
        <p:spPr>
          <a:xfrm>
            <a:off x="738809" y="1494321"/>
            <a:ext cx="10515600" cy="4687818"/>
          </a:xfrm>
        </p:spPr>
        <p:txBody>
          <a:bodyPr>
            <a:normAutofit/>
          </a:bodyPr>
          <a:lstStyle/>
          <a:p>
            <a:pPr marL="0" indent="0" algn="ctr">
              <a:buNone/>
            </a:pPr>
            <a:r>
              <a:rPr lang="nb-NO" sz="1900" b="1" i="1" dirty="0"/>
              <a:t>Retningslinjene har som formål å påse ett trygt miljø og fremmer gode forbilder i trygge, alkoholfrie rammer for barn og unge. </a:t>
            </a:r>
          </a:p>
          <a:p>
            <a:pPr marL="0" indent="0" algn="ctr">
              <a:buNone/>
            </a:pPr>
            <a:r>
              <a:rPr lang="nb-NO" sz="1900" b="1" i="1" dirty="0"/>
              <a:t>Derfor vil brudd på klubbens retningslinjer medføre reaksjoner . </a:t>
            </a:r>
          </a:p>
          <a:p>
            <a:pPr marL="0" indent="0" algn="ctr">
              <a:buNone/>
            </a:pPr>
            <a:r>
              <a:rPr lang="nb-NO" sz="1900" b="1" i="1" dirty="0"/>
              <a:t>Manglende oppfølging / rapportering av brudd, vil i seg selv være grovt brudd på retningslinjer.</a:t>
            </a:r>
          </a:p>
          <a:p>
            <a:pPr marL="0" indent="0" algn="ctr">
              <a:buNone/>
            </a:pPr>
            <a:endParaRPr lang="nb-NO" sz="1900" b="1" i="1" dirty="0"/>
          </a:p>
          <a:p>
            <a:r>
              <a:rPr lang="nb-NO" sz="1900" dirty="0"/>
              <a:t>Alle brudd </a:t>
            </a:r>
            <a:r>
              <a:rPr lang="nb-NO" sz="1900" b="1" i="1" dirty="0"/>
              <a:t>skal </a:t>
            </a:r>
            <a:r>
              <a:rPr lang="nb-NO" sz="1900" dirty="0"/>
              <a:t>rapporteres til, og behandles av styret i Melhus fotball, evt hovedstyre Melhus idrettslag , om sakens art tilsier sådan. Styret avgjør hvilken reaksjon bruddet medfører i henhold til vedtekter, lover, regler og verdier ( </a:t>
            </a:r>
            <a:r>
              <a:rPr lang="nb-NO" sz="1900" u="sng" dirty="0">
                <a:hlinkClick r:id="rId3"/>
              </a:rPr>
              <a:t>https://www.idrettsforbundet.no/tema/juss/niflov/</a:t>
            </a:r>
            <a:r>
              <a:rPr lang="nb-NO" sz="1900" dirty="0"/>
              <a:t> ).</a:t>
            </a:r>
          </a:p>
          <a:p>
            <a:endParaRPr lang="nb-NO" sz="1900" dirty="0"/>
          </a:p>
          <a:p>
            <a:r>
              <a:rPr lang="nb-NO" sz="1900" dirty="0"/>
              <a:t>Kriminelle handlinger skal politianmeldes, selv om saken behandles videre av hovedstyre.</a:t>
            </a:r>
          </a:p>
          <a:p>
            <a:endParaRPr lang="nb-NO" sz="1900" dirty="0"/>
          </a:p>
          <a:p>
            <a:r>
              <a:rPr lang="nb-NO" sz="1900" dirty="0"/>
              <a:t>Tilfeller som ikke direkte omfattes av retningslinjene bør etterstrebes og løses gjennom dialog fremfor sanksjonering.  </a:t>
            </a:r>
          </a:p>
          <a:p>
            <a:endParaRPr lang="nb-NO" dirty="0"/>
          </a:p>
          <a:p>
            <a:pPr marL="0" indent="0">
              <a:buNone/>
            </a:pPr>
            <a:endParaRPr lang="nb-NO" dirty="0"/>
          </a:p>
        </p:txBody>
      </p:sp>
      <p:pic>
        <p:nvPicPr>
          <p:cNvPr id="4" name="Bilde 3">
            <a:extLst>
              <a:ext uri="{FF2B5EF4-FFF2-40B4-BE49-F238E27FC236}">
                <a16:creationId xmlns:a16="http://schemas.microsoft.com/office/drawing/2014/main" id="{C6B63124-6131-F4DF-E571-1F40EBCE1805}"/>
              </a:ext>
            </a:extLst>
          </p:cNvPr>
          <p:cNvPicPr>
            <a:picLocks noChangeAspect="1"/>
          </p:cNvPicPr>
          <p:nvPr/>
        </p:nvPicPr>
        <p:blipFill>
          <a:blip r:embed="rId4"/>
          <a:stretch>
            <a:fillRect/>
          </a:stretch>
        </p:blipFill>
        <p:spPr>
          <a:xfrm>
            <a:off x="9912927" y="187347"/>
            <a:ext cx="1921714" cy="1078454"/>
          </a:xfrm>
          <a:prstGeom prst="rect">
            <a:avLst/>
          </a:prstGeom>
        </p:spPr>
      </p:pic>
    </p:spTree>
    <p:extLst>
      <p:ext uri="{BB962C8B-B14F-4D97-AF65-F5344CB8AC3E}">
        <p14:creationId xmlns:p14="http://schemas.microsoft.com/office/powerpoint/2010/main" val="36678692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3000"/>
            <a:lum/>
          </a:blip>
          <a:srcRect/>
          <a:stretch>
            <a:fillRect l="-6000" r="-6000"/>
          </a:stretch>
        </a:blip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B9CA0F5-3593-92A6-46D5-299E96A9974F}"/>
              </a:ext>
            </a:extLst>
          </p:cNvPr>
          <p:cNvSpPr>
            <a:spLocks noGrp="1"/>
          </p:cNvSpPr>
          <p:nvPr>
            <p:ph type="title"/>
          </p:nvPr>
        </p:nvSpPr>
        <p:spPr/>
        <p:txBody>
          <a:bodyPr/>
          <a:lstStyle/>
          <a:p>
            <a:r>
              <a:rPr lang="nb-NO" dirty="0"/>
              <a:t>Arrangement i regi av klubb</a:t>
            </a:r>
          </a:p>
        </p:txBody>
      </p:sp>
      <p:sp>
        <p:nvSpPr>
          <p:cNvPr id="3" name="Plassholder for innhold 2">
            <a:extLst>
              <a:ext uri="{FF2B5EF4-FFF2-40B4-BE49-F238E27FC236}">
                <a16:creationId xmlns:a16="http://schemas.microsoft.com/office/drawing/2014/main" id="{21C5177E-D12E-D538-14FC-27CD38FE8208}"/>
              </a:ext>
            </a:extLst>
          </p:cNvPr>
          <p:cNvSpPr>
            <a:spLocks noGrp="1"/>
          </p:cNvSpPr>
          <p:nvPr>
            <p:ph idx="1"/>
          </p:nvPr>
        </p:nvSpPr>
        <p:spPr>
          <a:xfrm>
            <a:off x="549965" y="1431235"/>
            <a:ext cx="11125200" cy="5061640"/>
          </a:xfrm>
        </p:spPr>
        <p:txBody>
          <a:bodyPr>
            <a:normAutofit fontScale="70000" lnSpcReduction="20000"/>
          </a:bodyPr>
          <a:lstStyle/>
          <a:p>
            <a:pPr marL="0" indent="0">
              <a:buNone/>
            </a:pPr>
            <a:endParaRPr lang="nb-NO" dirty="0"/>
          </a:p>
          <a:p>
            <a:pPr marL="0" indent="0" algn="ctr">
              <a:buNone/>
            </a:pPr>
            <a:r>
              <a:rPr lang="nb-NO" dirty="0"/>
              <a:t>Alle arrangement i tilknytning til Melhus fotball, hvor målgruppen inkluderer barn/unge under 18 ås SKAL være rusfri.</a:t>
            </a:r>
          </a:p>
          <a:p>
            <a:pPr marL="0" indent="0">
              <a:buNone/>
            </a:pPr>
            <a:r>
              <a:rPr lang="nb-NO" dirty="0"/>
              <a:t>I forkant av arrangement skal følgende utføres:</a:t>
            </a:r>
          </a:p>
          <a:p>
            <a:pPr marL="0" indent="0" algn="ctr">
              <a:buNone/>
            </a:pPr>
            <a:endParaRPr lang="nb-NO" dirty="0"/>
          </a:p>
          <a:p>
            <a:r>
              <a:rPr lang="nb-NO" b="1" dirty="0"/>
              <a:t>Informasjon til deltagere og foreldre/foresatte</a:t>
            </a:r>
            <a:r>
              <a:rPr lang="nb-NO" dirty="0"/>
              <a:t>. Bruk klubben/ arrangementet sine sosiale kanaler til å fortelle om klubbens standpunkt til alkohol, for eksempel: hjemmeside, Facebook arrangement og/eller arrangementets invitasjon.</a:t>
            </a:r>
          </a:p>
          <a:p>
            <a:endParaRPr lang="nb-NO" dirty="0"/>
          </a:p>
          <a:p>
            <a:pPr lvl="0"/>
            <a:r>
              <a:rPr lang="nb-NO" b="1" dirty="0"/>
              <a:t>Sørge for en trygg arena</a:t>
            </a:r>
            <a:r>
              <a:rPr lang="nb-NO" dirty="0"/>
              <a:t>. Sørg for at ansvarlige, eksempelvis trenere, dommere og frivillige, møter opp uten å være påvirket av alkohol. Arrangementet skal være alkoholfritt fra start til slutt.</a:t>
            </a:r>
          </a:p>
          <a:p>
            <a:pPr lvl="0"/>
            <a:endParaRPr lang="nb-NO" dirty="0"/>
          </a:p>
          <a:p>
            <a:pPr lvl="0"/>
            <a:r>
              <a:rPr lang="nb-NO" b="1" dirty="0"/>
              <a:t>Vurder å utnevne en trygghetsansvarlig</a:t>
            </a:r>
            <a:r>
              <a:rPr lang="nb-NO" dirty="0"/>
              <a:t>. Arrangementet kan ha en ansvarlig person for å følge opp klubbens standpunkt til alkohol under arrangementet, dette viser vårt fokus på trygghet.</a:t>
            </a:r>
          </a:p>
          <a:p>
            <a:pPr lvl="0"/>
            <a:endParaRPr lang="nb-NO" dirty="0"/>
          </a:p>
          <a:p>
            <a:pPr lvl="0"/>
            <a:r>
              <a:rPr lang="nb-NO" b="1" dirty="0"/>
              <a:t>Ett felles ansvar</a:t>
            </a:r>
            <a:r>
              <a:rPr lang="nb-NO" dirty="0"/>
              <a:t>. Det alkoholfrie standpunktet skal gjelde alle som er med - deltakere, frivillige og publikum - fra man går ut døren til man er hjemme igjen.</a:t>
            </a:r>
          </a:p>
          <a:p>
            <a:endParaRPr lang="nb-NO" dirty="0"/>
          </a:p>
        </p:txBody>
      </p:sp>
      <p:pic>
        <p:nvPicPr>
          <p:cNvPr id="4" name="Bilde 3">
            <a:extLst>
              <a:ext uri="{FF2B5EF4-FFF2-40B4-BE49-F238E27FC236}">
                <a16:creationId xmlns:a16="http://schemas.microsoft.com/office/drawing/2014/main" id="{C27E19C4-566A-F7C5-6985-43BDA8861C41}"/>
              </a:ext>
            </a:extLst>
          </p:cNvPr>
          <p:cNvPicPr>
            <a:picLocks noChangeAspect="1"/>
          </p:cNvPicPr>
          <p:nvPr/>
        </p:nvPicPr>
        <p:blipFill>
          <a:blip r:embed="rId3"/>
          <a:stretch>
            <a:fillRect/>
          </a:stretch>
        </p:blipFill>
        <p:spPr>
          <a:xfrm>
            <a:off x="9771522" y="119654"/>
            <a:ext cx="2042337" cy="1146147"/>
          </a:xfrm>
          <a:prstGeom prst="rect">
            <a:avLst/>
          </a:prstGeom>
        </p:spPr>
      </p:pic>
    </p:spTree>
    <p:extLst>
      <p:ext uri="{BB962C8B-B14F-4D97-AF65-F5344CB8AC3E}">
        <p14:creationId xmlns:p14="http://schemas.microsoft.com/office/powerpoint/2010/main" val="18356837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850EDD3-1D83-C08F-3D50-0F7309F37F00}"/>
              </a:ext>
            </a:extLst>
          </p:cNvPr>
          <p:cNvSpPr>
            <a:spLocks noGrp="1"/>
          </p:cNvSpPr>
          <p:nvPr>
            <p:ph type="title"/>
          </p:nvPr>
        </p:nvSpPr>
        <p:spPr>
          <a:xfrm>
            <a:off x="785191" y="129672"/>
            <a:ext cx="10515600" cy="1325563"/>
          </a:xfrm>
        </p:spPr>
        <p:txBody>
          <a:bodyPr/>
          <a:lstStyle/>
          <a:p>
            <a:r>
              <a:rPr lang="nb-NO" dirty="0"/>
              <a:t>Trener eller lagleder?</a:t>
            </a:r>
          </a:p>
        </p:txBody>
      </p:sp>
      <p:sp>
        <p:nvSpPr>
          <p:cNvPr id="7" name="Plassholder for innhold 6">
            <a:extLst>
              <a:ext uri="{FF2B5EF4-FFF2-40B4-BE49-F238E27FC236}">
                <a16:creationId xmlns:a16="http://schemas.microsoft.com/office/drawing/2014/main" id="{31E94B05-3DE0-15A4-7FEF-6ABBA54301FD}"/>
              </a:ext>
            </a:extLst>
          </p:cNvPr>
          <p:cNvSpPr>
            <a:spLocks noGrp="1"/>
          </p:cNvSpPr>
          <p:nvPr>
            <p:ph idx="1"/>
          </p:nvPr>
        </p:nvSpPr>
        <p:spPr>
          <a:xfrm>
            <a:off x="723900" y="1318591"/>
            <a:ext cx="10515600" cy="4553572"/>
          </a:xfrm>
        </p:spPr>
        <p:txBody>
          <a:bodyPr>
            <a:normAutofit/>
          </a:bodyPr>
          <a:lstStyle/>
          <a:p>
            <a:pPr marL="0" indent="0">
              <a:buNone/>
            </a:pPr>
            <a:r>
              <a:rPr lang="nb-NO" sz="1800" dirty="0"/>
              <a:t>Alle på «feltet» har ett ekstra ansvar,  Vi er de som møter våre utøvere og som legger rammene for en trygg og god idrettshverdag.</a:t>
            </a:r>
          </a:p>
          <a:p>
            <a:pPr marL="0" indent="0">
              <a:buNone/>
            </a:pPr>
            <a:r>
              <a:rPr lang="nb-NO" sz="1800" dirty="0"/>
              <a:t>Ved etterlevelse av våre retningslinjer, jobber vi </a:t>
            </a:r>
            <a:r>
              <a:rPr lang="nb-NO" sz="1800" b="1" u="sng" dirty="0"/>
              <a:t>sammen</a:t>
            </a:r>
            <a:r>
              <a:rPr lang="nb-NO" sz="1800" dirty="0"/>
              <a:t> mot en tryggere klubb!</a:t>
            </a:r>
          </a:p>
        </p:txBody>
      </p:sp>
      <p:pic>
        <p:nvPicPr>
          <p:cNvPr id="9" name="Bilde 8" descr="Et bilde som inneholder utendørs, gress, person, sportsutstyr&#10;&#10;KI-generert innhold kan være feil.">
            <a:extLst>
              <a:ext uri="{FF2B5EF4-FFF2-40B4-BE49-F238E27FC236}">
                <a16:creationId xmlns:a16="http://schemas.microsoft.com/office/drawing/2014/main" id="{AA0AC73E-D9A0-3210-CF91-1BA0593D57DA}"/>
              </a:ext>
            </a:extLst>
          </p:cNvPr>
          <p:cNvPicPr>
            <a:picLocks noChangeAspect="1"/>
          </p:cNvPicPr>
          <p:nvPr/>
        </p:nvPicPr>
        <p:blipFill>
          <a:blip r:embed="rId2"/>
          <a:stretch>
            <a:fillRect/>
          </a:stretch>
        </p:blipFill>
        <p:spPr>
          <a:xfrm>
            <a:off x="2778362" y="2582707"/>
            <a:ext cx="5852491" cy="3289456"/>
          </a:xfrm>
          <a:prstGeom prst="rect">
            <a:avLst/>
          </a:prstGeom>
          <a:effectLst>
            <a:softEdge rad="0"/>
          </a:effectLst>
        </p:spPr>
      </p:pic>
      <p:sp>
        <p:nvSpPr>
          <p:cNvPr id="11" name="TekstSylinder 10">
            <a:extLst>
              <a:ext uri="{FF2B5EF4-FFF2-40B4-BE49-F238E27FC236}">
                <a16:creationId xmlns:a16="http://schemas.microsoft.com/office/drawing/2014/main" id="{BE1BB1B1-237C-AA4A-73EF-8463A035EC57}"/>
              </a:ext>
            </a:extLst>
          </p:cNvPr>
          <p:cNvSpPr txBox="1"/>
          <p:nvPr/>
        </p:nvSpPr>
        <p:spPr>
          <a:xfrm>
            <a:off x="1975929" y="6181459"/>
            <a:ext cx="7845287" cy="369332"/>
          </a:xfrm>
          <a:prstGeom prst="rect">
            <a:avLst/>
          </a:prstGeom>
          <a:noFill/>
        </p:spPr>
        <p:txBody>
          <a:bodyPr wrap="square">
            <a:spAutoFit/>
          </a:bodyPr>
          <a:lstStyle/>
          <a:p>
            <a:pPr marL="0" indent="0" algn="ctr">
              <a:buNone/>
            </a:pPr>
            <a:r>
              <a:rPr lang="nb-NO" sz="1800" b="1" dirty="0">
                <a:hlinkClick r:id="rId3">
                  <a:extLst>
                    <a:ext uri="{A12FA001-AC4F-418D-AE19-62706E023703}">
                      <ahyp:hlinkClr xmlns:ahyp="http://schemas.microsoft.com/office/drawing/2018/hyperlinkcolor" val="tx"/>
                    </a:ext>
                  </a:extLst>
                </a:hlinkClick>
              </a:rPr>
              <a:t>Trener eller leder? Slik sikrer du en tryggere klubb</a:t>
            </a:r>
            <a:r>
              <a:rPr lang="nb-NO" sz="1800" dirty="0">
                <a:hlinkClick r:id="rId3">
                  <a:extLst>
                    <a:ext uri="{A12FA001-AC4F-418D-AE19-62706E023703}">
                      <ahyp:hlinkClr xmlns:ahyp="http://schemas.microsoft.com/office/drawing/2018/hyperlinkcolor" val="tx"/>
                    </a:ext>
                  </a:extLst>
                </a:hlinkClick>
              </a:rPr>
              <a:t>.</a:t>
            </a:r>
            <a:r>
              <a:rPr lang="nb-NO" sz="1800" dirty="0"/>
              <a:t> </a:t>
            </a:r>
            <a:r>
              <a:rPr lang="nb-NO" sz="1100" dirty="0"/>
              <a:t>(trykk på link)</a:t>
            </a:r>
            <a:endParaRPr lang="nb-NO" sz="1800" dirty="0"/>
          </a:p>
        </p:txBody>
      </p:sp>
    </p:spTree>
    <p:extLst>
      <p:ext uri="{BB962C8B-B14F-4D97-AF65-F5344CB8AC3E}">
        <p14:creationId xmlns:p14="http://schemas.microsoft.com/office/powerpoint/2010/main" val="27860405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7B1AB9FE-36F5-4FD1-9850-DB5C5AD482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lassholder for innhold 3" descr="Et bilde som inneholder tekst, klær, vandring, utendørs&#10;&#10;KI-generert innhold kan være feil.">
            <a:extLst>
              <a:ext uri="{FF2B5EF4-FFF2-40B4-BE49-F238E27FC236}">
                <a16:creationId xmlns:a16="http://schemas.microsoft.com/office/drawing/2014/main" id="{10F298A5-FEAB-3F20-9858-F49E25854347}"/>
              </a:ext>
            </a:extLst>
          </p:cNvPr>
          <p:cNvPicPr>
            <a:picLocks noGrp="1" noChangeAspect="1"/>
          </p:cNvPicPr>
          <p:nvPr>
            <p:ph idx="1"/>
          </p:nvPr>
        </p:nvPicPr>
        <p:blipFill>
          <a:blip r:embed="rId3"/>
          <a:srcRect b="32584"/>
          <a:stretch>
            <a:fillRect/>
          </a:stretch>
        </p:blipFill>
        <p:spPr>
          <a:xfrm>
            <a:off x="20" y="10"/>
            <a:ext cx="12191979" cy="5486390"/>
          </a:xfrm>
          <a:prstGeom prst="rect">
            <a:avLst/>
          </a:prstGeom>
          <a:solidFill>
            <a:schemeClr val="bg2"/>
          </a:solidFill>
          <a:effectLst>
            <a:outerShdw blurRad="596900" dist="330200" dir="8820000" sx="87000" sy="87000" algn="ctr" rotWithShape="0">
              <a:srgbClr val="000000">
                <a:alpha val="29000"/>
              </a:srgbClr>
            </a:outerShdw>
          </a:effectLst>
        </p:spPr>
      </p:pic>
      <p:sp useBgFill="1">
        <p:nvSpPr>
          <p:cNvPr id="11" name="Rectangle 10">
            <a:extLst>
              <a:ext uri="{FF2B5EF4-FFF2-40B4-BE49-F238E27FC236}">
                <a16:creationId xmlns:a16="http://schemas.microsoft.com/office/drawing/2014/main" id="{F489C2E0-4895-4B72-85EA-7EE9FAFFDC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86402"/>
            <a:ext cx="12192000" cy="1371598"/>
          </a:xfrm>
          <a:prstGeom prst="rect">
            <a:avLst/>
          </a:prstGeom>
          <a:ln>
            <a:noFill/>
          </a:ln>
          <a:effectLst>
            <a:outerShdw blurRad="254000" dist="114300" dir="20340000" sx="89000" sy="89000" algn="t"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899E34D2-20B9-2BB3-6D68-9905AE60A488}"/>
              </a:ext>
            </a:extLst>
          </p:cNvPr>
          <p:cNvSpPr>
            <a:spLocks noGrp="1"/>
          </p:cNvSpPr>
          <p:nvPr>
            <p:ph type="title"/>
          </p:nvPr>
        </p:nvSpPr>
        <p:spPr>
          <a:xfrm>
            <a:off x="556426" y="5832210"/>
            <a:ext cx="7015499" cy="852260"/>
          </a:xfrm>
          <a:solidFill>
            <a:schemeClr val="bg2"/>
          </a:solidFill>
        </p:spPr>
        <p:txBody>
          <a:bodyPr vert="horz" lIns="91440" tIns="45720" rIns="91440" bIns="45720" rtlCol="0" anchor="ctr">
            <a:normAutofit/>
          </a:bodyPr>
          <a:lstStyle/>
          <a:p>
            <a:r>
              <a:rPr lang="en-US" b="1" dirty="0" err="1"/>
              <a:t>Takk</a:t>
            </a:r>
            <a:r>
              <a:rPr lang="en-US" b="1" dirty="0"/>
              <a:t> for at </a:t>
            </a:r>
            <a:r>
              <a:rPr lang="en-US" b="1" dirty="0" err="1"/>
              <a:t>dere</a:t>
            </a:r>
            <a:r>
              <a:rPr lang="en-US" b="1" dirty="0"/>
              <a:t> </a:t>
            </a:r>
            <a:r>
              <a:rPr lang="en-US" b="1" dirty="0" err="1"/>
              <a:t>bidrar</a:t>
            </a:r>
            <a:r>
              <a:rPr lang="en-US" b="1" dirty="0"/>
              <a:t>!</a:t>
            </a:r>
          </a:p>
        </p:txBody>
      </p:sp>
    </p:spTree>
    <p:extLst>
      <p:ext uri="{BB962C8B-B14F-4D97-AF65-F5344CB8AC3E}">
        <p14:creationId xmlns:p14="http://schemas.microsoft.com/office/powerpoint/2010/main" val="4266365195"/>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8dcec875-1593-4233-b8b1-a96d276bd4ae}" enabled="1" method="Privileged" siteId="{cd62b7dd-4b48-44bd-90e7-e143a22c8ead}" removed="0"/>
</clbl:labelList>
</file>

<file path=docProps/app.xml><?xml version="1.0" encoding="utf-8"?>
<Properties xmlns="http://schemas.openxmlformats.org/officeDocument/2006/extended-properties" xmlns:vt="http://schemas.openxmlformats.org/officeDocument/2006/docPropsVTypes">
  <TotalTime>148</TotalTime>
  <Words>1156</Words>
  <Application>Microsoft Office PowerPoint</Application>
  <PresentationFormat>Widescreen</PresentationFormat>
  <Paragraphs>87</Paragraphs>
  <Slides>12</Slides>
  <Notes>2</Notes>
  <HiddenSlides>0</HiddenSlides>
  <MMClips>0</MMClips>
  <ScaleCrop>false</ScaleCrop>
  <HeadingPairs>
    <vt:vector size="6" baseType="variant">
      <vt:variant>
        <vt:lpstr>Brukte skrifter</vt:lpstr>
      </vt:variant>
      <vt:variant>
        <vt:i4>3</vt:i4>
      </vt:variant>
      <vt:variant>
        <vt:lpstr>Tema</vt:lpstr>
      </vt:variant>
      <vt:variant>
        <vt:i4>1</vt:i4>
      </vt:variant>
      <vt:variant>
        <vt:lpstr>Lysbildetitler</vt:lpstr>
      </vt:variant>
      <vt:variant>
        <vt:i4>12</vt:i4>
      </vt:variant>
    </vt:vector>
  </HeadingPairs>
  <TitlesOfParts>
    <vt:vector size="16" baseType="lpstr">
      <vt:lpstr>Aptos</vt:lpstr>
      <vt:lpstr>Aptos Display</vt:lpstr>
      <vt:lpstr>Arial</vt:lpstr>
      <vt:lpstr>Office-tema</vt:lpstr>
      <vt:lpstr>Rusfri idrett </vt:lpstr>
      <vt:lpstr>Vårt standpunkt</vt:lpstr>
      <vt:lpstr>Hvorfor har vi tatt ett standpunkt?</vt:lpstr>
      <vt:lpstr>Ett trygt miljø ..</vt:lpstr>
      <vt:lpstr>Hva er DIN oppgave</vt:lpstr>
      <vt:lpstr>DU kan gjøre en forskjell !!    (Trykk på link) </vt:lpstr>
      <vt:lpstr>Retningslinjer - Melhus fotball</vt:lpstr>
      <vt:lpstr>Retningslinjer – Reiser og cuper</vt:lpstr>
      <vt:lpstr>Brudd på retningslinjer</vt:lpstr>
      <vt:lpstr>Arrangement i regi av klubb</vt:lpstr>
      <vt:lpstr>Trener eller lagleder?</vt:lpstr>
      <vt:lpstr>Takk for at dere bidrar!</vt:lpstr>
    </vt:vector>
  </TitlesOfParts>
  <Company>Compass Group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Eli Kristin Vinje</dc:creator>
  <cp:lastModifiedBy>Eli Kristin Vinje</cp:lastModifiedBy>
  <cp:revision>2</cp:revision>
  <dcterms:created xsi:type="dcterms:W3CDTF">2025-12-17T09:24:27Z</dcterms:created>
  <dcterms:modified xsi:type="dcterms:W3CDTF">2026-02-24T10:14:53Z</dcterms:modified>
</cp:coreProperties>
</file>