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823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308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5753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732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2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051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6621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412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558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6010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12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EC8CF-3747-404F-BA40-DDBE4B3DFFE8}" type="datetimeFigureOut">
              <a:rPr lang="nb-NO" smtClean="0"/>
              <a:t>07.04.2022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C2B94-F8AD-4112-9641-C7478CA0EB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843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Økonomi Nedre Kunstgress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0370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Byggekost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44" y="2086307"/>
            <a:ext cx="10868311" cy="26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69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Finansieringsplan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038" y="936774"/>
            <a:ext cx="652462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4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Cashflow</a:t>
            </a:r>
            <a:r>
              <a:rPr lang="nb-NO" dirty="0"/>
              <a:t> 2022-2031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59" y="1331979"/>
            <a:ext cx="110966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07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7</Words>
  <Application>Microsoft Macintosh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Økonomi Nedre Kunstgress</vt:lpstr>
      <vt:lpstr>Byggekost</vt:lpstr>
      <vt:lpstr>Finansieringsplan</vt:lpstr>
      <vt:lpstr>Cashflow 2022-2031</vt:lpstr>
    </vt:vector>
  </TitlesOfParts>
  <Company>Helse Midt-Norge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Økonomi Nedre Kunstgress</dc:title>
  <dc:creator>Brudal, Frank</dc:creator>
  <cp:lastModifiedBy>Simen Bruheim</cp:lastModifiedBy>
  <cp:revision>8</cp:revision>
  <dcterms:created xsi:type="dcterms:W3CDTF">2022-01-15T21:50:38Z</dcterms:created>
  <dcterms:modified xsi:type="dcterms:W3CDTF">2022-04-07T14:16:21Z</dcterms:modified>
</cp:coreProperties>
</file>