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82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308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75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732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2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051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621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12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58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01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2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EC8CF-3747-404F-BA40-DDBE4B3DFFE8}" type="datetimeFigureOut">
              <a:rPr lang="nb-NO" smtClean="0"/>
              <a:t>18.01.2022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843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Økonomi Nedre Kunstgress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37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Byggekost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44" y="1971055"/>
            <a:ext cx="10868311" cy="291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6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Finansieringsplan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751" y="1221805"/>
            <a:ext cx="6524625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4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Cashflow</a:t>
            </a:r>
            <a:r>
              <a:rPr lang="nb-NO" dirty="0" smtClean="0"/>
              <a:t> 2022-2031</a:t>
            </a:r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838200" y="5262113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Kun et eksempel for å vise hvordan lånebehovet er framover – samt en mulig nedbetalingsplan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02" y="1337813"/>
            <a:ext cx="110966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22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Økonomi Nedre Kunstgress</vt:lpstr>
      <vt:lpstr>Byggekost</vt:lpstr>
      <vt:lpstr>Finansieringsplan</vt:lpstr>
      <vt:lpstr>Cashflow 2022-2031</vt:lpstr>
    </vt:vector>
  </TitlesOfParts>
  <Company>Helse Midt-Norge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Økonomi Nedre Kunstgress</dc:title>
  <dc:creator>Brudal, Frank</dc:creator>
  <cp:lastModifiedBy>Brudal, Frank</cp:lastModifiedBy>
  <cp:revision>6</cp:revision>
  <dcterms:created xsi:type="dcterms:W3CDTF">2022-01-15T21:50:38Z</dcterms:created>
  <dcterms:modified xsi:type="dcterms:W3CDTF">2022-01-18T20:35:56Z</dcterms:modified>
</cp:coreProperties>
</file>