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84" r:id="rId2"/>
    <p:sldId id="286" r:id="rId3"/>
    <p:sldId id="287" r:id="rId4"/>
    <p:sldId id="288" r:id="rId5"/>
    <p:sldId id="289" r:id="rId6"/>
    <p:sldId id="290" r:id="rId7"/>
    <p:sldId id="292" r:id="rId8"/>
    <p:sldId id="294" r:id="rId9"/>
  </p:sldIdLst>
  <p:sldSz cx="9144000" cy="6858000" type="screen4x3"/>
  <p:notesSz cx="6888163" cy="100203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iddels stil 2 - aks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5" d="100"/>
          <a:sy n="75" d="100"/>
        </p:scale>
        <p:origin x="-547" y="6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84500" cy="50165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902075" y="0"/>
            <a:ext cx="2984500" cy="501650"/>
          </a:xfrm>
          <a:prstGeom prst="rect">
            <a:avLst/>
          </a:prstGeom>
        </p:spPr>
        <p:txBody>
          <a:bodyPr vert="horz" lIns="91440" tIns="45720" rIns="91440" bIns="45720" rtlCol="0"/>
          <a:lstStyle>
            <a:lvl1pPr algn="r">
              <a:defRPr sz="1200"/>
            </a:lvl1pPr>
          </a:lstStyle>
          <a:p>
            <a:fld id="{809742BE-C412-41C9-AD3B-ECED98FF94ED}" type="datetimeFigureOut">
              <a:rPr lang="nb-NO" smtClean="0"/>
              <a:t>07.03.2016</a:t>
            </a:fld>
            <a:endParaRPr lang="nb-NO"/>
          </a:p>
        </p:txBody>
      </p:sp>
      <p:sp>
        <p:nvSpPr>
          <p:cNvPr id="4" name="Plassholder for lysbilde 3"/>
          <p:cNvSpPr>
            <a:spLocks noGrp="1" noRot="1" noChangeAspect="1"/>
          </p:cNvSpPr>
          <p:nvPr>
            <p:ph type="sldImg" idx="2"/>
          </p:nvPr>
        </p:nvSpPr>
        <p:spPr>
          <a:xfrm>
            <a:off x="939800" y="750888"/>
            <a:ext cx="5008563" cy="3757612"/>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8975" y="4759325"/>
            <a:ext cx="5510213" cy="4510088"/>
          </a:xfrm>
          <a:prstGeom prst="rect">
            <a:avLst/>
          </a:prstGeom>
        </p:spPr>
        <p:txBody>
          <a:bodyPr vert="horz" lIns="91440" tIns="45720" rIns="91440" bIns="45720" rtlCol="0"/>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Plassholder for bunntekst 5"/>
          <p:cNvSpPr>
            <a:spLocks noGrp="1"/>
          </p:cNvSpPr>
          <p:nvPr>
            <p:ph type="ftr" sz="quarter" idx="4"/>
          </p:nvPr>
        </p:nvSpPr>
        <p:spPr>
          <a:xfrm>
            <a:off x="0" y="9517063"/>
            <a:ext cx="2984500" cy="501650"/>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902075" y="9517063"/>
            <a:ext cx="2984500" cy="501650"/>
          </a:xfrm>
          <a:prstGeom prst="rect">
            <a:avLst/>
          </a:prstGeom>
        </p:spPr>
        <p:txBody>
          <a:bodyPr vert="horz" lIns="91440" tIns="45720" rIns="91440" bIns="45720" rtlCol="0" anchor="b"/>
          <a:lstStyle>
            <a:lvl1pPr algn="r">
              <a:defRPr sz="1200"/>
            </a:lvl1pPr>
          </a:lstStyle>
          <a:p>
            <a:fld id="{E3673F23-617F-4A30-AC8C-CD6AE8DB43A5}" type="slidenum">
              <a:rPr lang="nb-NO" smtClean="0"/>
              <a:t>‹#›</a:t>
            </a:fld>
            <a:endParaRPr lang="nb-NO"/>
          </a:p>
        </p:txBody>
      </p:sp>
    </p:spTree>
    <p:extLst>
      <p:ext uri="{BB962C8B-B14F-4D97-AF65-F5344CB8AC3E}">
        <p14:creationId xmlns:p14="http://schemas.microsoft.com/office/powerpoint/2010/main" val="2169076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77B8A67F-3EB6-4CD0-9F9C-C1843BDB4A26}" type="slidenum">
              <a:rPr lang="nb-NO" smtClean="0"/>
              <a:t>6</a:t>
            </a:fld>
            <a:endParaRPr lang="nb-NO"/>
          </a:p>
        </p:txBody>
      </p:sp>
    </p:spTree>
    <p:extLst>
      <p:ext uri="{BB962C8B-B14F-4D97-AF65-F5344CB8AC3E}">
        <p14:creationId xmlns:p14="http://schemas.microsoft.com/office/powerpoint/2010/main" val="27768638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nb-NO" smtClean="0"/>
              <a:t>Klikk for å redigere tittelstil</a:t>
            </a:r>
            <a:endParaRPr lang="nb-NO"/>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b-NO"/>
          </a:p>
        </p:txBody>
      </p:sp>
      <p:sp>
        <p:nvSpPr>
          <p:cNvPr id="4" name="Date Placeholder 3"/>
          <p:cNvSpPr>
            <a:spLocks noGrp="1"/>
          </p:cNvSpPr>
          <p:nvPr>
            <p:ph type="dt" sz="half" idx="10"/>
          </p:nvPr>
        </p:nvSpPr>
        <p:spPr/>
        <p:txBody>
          <a:bodyPr/>
          <a:lstStyle/>
          <a:p>
            <a:fld id="{77978B76-AD4E-4E24-AF28-CB0F88EF905D}" type="datetimeFigureOut">
              <a:rPr lang="nb-NO" smtClean="0"/>
              <a:t>07.03.2016</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9F10BF81-A6F7-4A24-A249-E76BC1AF49D7}" type="slidenum">
              <a:rPr lang="nb-NO" smtClean="0"/>
              <a:t>‹#›</a:t>
            </a:fld>
            <a:endParaRPr lang="nb-N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nb-NO"/>
          </a:p>
        </p:txBody>
      </p:sp>
      <p:sp>
        <p:nvSpPr>
          <p:cNvPr id="3" name="Content Placeholder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Date Placeholder 3"/>
          <p:cNvSpPr>
            <a:spLocks noGrp="1"/>
          </p:cNvSpPr>
          <p:nvPr>
            <p:ph type="dt" sz="half" idx="10"/>
          </p:nvPr>
        </p:nvSpPr>
        <p:spPr/>
        <p:txBody>
          <a:bodyPr/>
          <a:lstStyle/>
          <a:p>
            <a:fld id="{77978B76-AD4E-4E24-AF28-CB0F88EF905D}" type="datetimeFigureOut">
              <a:rPr lang="nb-NO" smtClean="0"/>
              <a:t>07.03.2016</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9F10BF81-A6F7-4A24-A249-E76BC1AF49D7}" type="slidenum">
              <a:rPr lang="nb-NO" smtClean="0"/>
              <a:t>‹#›</a:t>
            </a:fld>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
        <p:nvSpPr>
          <p:cNvPr id="4" name="Date Placeholder 3"/>
          <p:cNvSpPr>
            <a:spLocks noGrp="1"/>
          </p:cNvSpPr>
          <p:nvPr>
            <p:ph type="dt" sz="half" idx="10"/>
          </p:nvPr>
        </p:nvSpPr>
        <p:spPr/>
        <p:txBody>
          <a:bodyPr/>
          <a:lstStyle/>
          <a:p>
            <a:fld id="{77978B76-AD4E-4E24-AF28-CB0F88EF905D}" type="datetimeFigureOut">
              <a:rPr lang="nb-NO" smtClean="0"/>
              <a:t>07.03.2016</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9F10BF81-A6F7-4A24-A249-E76BC1AF49D7}" type="slidenum">
              <a:rPr lang="nb-NO" smtClean="0"/>
              <a:t>‹#›</a:t>
            </a:fld>
            <a:endParaRPr lang="nb-N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nb-NO"/>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Date Placeholder 4"/>
          <p:cNvSpPr>
            <a:spLocks noGrp="1"/>
          </p:cNvSpPr>
          <p:nvPr>
            <p:ph type="dt" sz="half" idx="10"/>
          </p:nvPr>
        </p:nvSpPr>
        <p:spPr/>
        <p:txBody>
          <a:bodyPr/>
          <a:lstStyle/>
          <a:p>
            <a:fld id="{77978B76-AD4E-4E24-AF28-CB0F88EF905D}" type="datetimeFigureOut">
              <a:rPr lang="nb-NO" smtClean="0"/>
              <a:t>07.03.2016</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9F10BF81-A6F7-4A24-A249-E76BC1AF49D7}" type="slidenum">
              <a:rPr lang="nb-NO" smtClean="0"/>
              <a:t>‹#›</a:t>
            </a:fld>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b-NO" smtClean="0"/>
              <a:t>Klikk for å redigere tittelstil</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Date Placeholder 6"/>
          <p:cNvSpPr>
            <a:spLocks noGrp="1"/>
          </p:cNvSpPr>
          <p:nvPr>
            <p:ph type="dt" sz="half" idx="10"/>
          </p:nvPr>
        </p:nvSpPr>
        <p:spPr/>
        <p:txBody>
          <a:bodyPr/>
          <a:lstStyle/>
          <a:p>
            <a:fld id="{77978B76-AD4E-4E24-AF28-CB0F88EF905D}" type="datetimeFigureOut">
              <a:rPr lang="nb-NO" smtClean="0"/>
              <a:t>07.03.2016</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9F10BF81-A6F7-4A24-A249-E76BC1AF49D7}" type="slidenum">
              <a:rPr lang="nb-NO" smtClean="0"/>
              <a:t>‹#›</a:t>
            </a:fld>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nb-NO"/>
          </a:p>
        </p:txBody>
      </p:sp>
      <p:sp>
        <p:nvSpPr>
          <p:cNvPr id="3" name="Date Placeholder 2"/>
          <p:cNvSpPr>
            <a:spLocks noGrp="1"/>
          </p:cNvSpPr>
          <p:nvPr>
            <p:ph type="dt" sz="half" idx="10"/>
          </p:nvPr>
        </p:nvSpPr>
        <p:spPr/>
        <p:txBody>
          <a:bodyPr/>
          <a:lstStyle/>
          <a:p>
            <a:fld id="{77978B76-AD4E-4E24-AF28-CB0F88EF905D}" type="datetimeFigureOut">
              <a:rPr lang="nb-NO" smtClean="0"/>
              <a:t>07.03.2016</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9F10BF81-A6F7-4A24-A249-E76BC1AF49D7}" type="slidenum">
              <a:rPr lang="nb-NO" smtClean="0"/>
              <a:t>‹#›</a:t>
            </a:fld>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978B76-AD4E-4E24-AF28-CB0F88EF905D}" type="datetimeFigureOut">
              <a:rPr lang="nb-NO" smtClean="0"/>
              <a:t>07.03.2016</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9F10BF81-A6F7-4A24-A249-E76BC1AF49D7}" type="slidenum">
              <a:rPr lang="nb-NO" smtClean="0"/>
              <a:t>‹#›</a:t>
            </a:fld>
            <a:endParaRPr lang="nb-N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Date Placeholder 4"/>
          <p:cNvSpPr>
            <a:spLocks noGrp="1"/>
          </p:cNvSpPr>
          <p:nvPr>
            <p:ph type="dt" sz="half" idx="10"/>
          </p:nvPr>
        </p:nvSpPr>
        <p:spPr/>
        <p:txBody>
          <a:bodyPr/>
          <a:lstStyle/>
          <a:p>
            <a:fld id="{77978B76-AD4E-4E24-AF28-CB0F88EF905D}" type="datetimeFigureOut">
              <a:rPr lang="nb-NO" smtClean="0"/>
              <a:t>07.03.2016</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9F10BF81-A6F7-4A24-A249-E76BC1AF49D7}" type="slidenum">
              <a:rPr lang="nb-NO" smtClean="0"/>
              <a:t>‹#›</a:t>
            </a:fld>
            <a:endParaRPr lang="nb-N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smtClean="0"/>
              <a:t>Klikk ikonet for å legge til et bilde</a:t>
            </a:r>
            <a:endParaRPr lang="nb-NO"/>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Date Placeholder 4"/>
          <p:cNvSpPr>
            <a:spLocks noGrp="1"/>
          </p:cNvSpPr>
          <p:nvPr>
            <p:ph type="dt" sz="half" idx="10"/>
          </p:nvPr>
        </p:nvSpPr>
        <p:spPr/>
        <p:txBody>
          <a:bodyPr/>
          <a:lstStyle/>
          <a:p>
            <a:fld id="{77978B76-AD4E-4E24-AF28-CB0F88EF905D}" type="datetimeFigureOut">
              <a:rPr lang="nb-NO" smtClean="0"/>
              <a:t>07.03.2016</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9F10BF81-A6F7-4A24-A249-E76BC1AF49D7}" type="slidenum">
              <a:rPr lang="nb-NO" smtClean="0"/>
              <a:t>‹#›</a:t>
            </a:fld>
            <a:endParaRPr lang="nb-N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nb-NO"/>
          </a:p>
        </p:txBody>
      </p:sp>
      <p:sp>
        <p:nvSpPr>
          <p:cNvPr id="3" name="Vertical Text Placeholder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Date Placeholder 3"/>
          <p:cNvSpPr>
            <a:spLocks noGrp="1"/>
          </p:cNvSpPr>
          <p:nvPr>
            <p:ph type="dt" sz="half" idx="10"/>
          </p:nvPr>
        </p:nvSpPr>
        <p:spPr/>
        <p:txBody>
          <a:bodyPr/>
          <a:lstStyle/>
          <a:p>
            <a:fld id="{77978B76-AD4E-4E24-AF28-CB0F88EF905D}" type="datetimeFigureOut">
              <a:rPr lang="nb-NO" smtClean="0"/>
              <a:t>07.03.2016</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9F10BF81-A6F7-4A24-A249-E76BC1AF49D7}" type="slidenum">
              <a:rPr lang="nb-NO" smtClean="0"/>
              <a:t>‹#›</a:t>
            </a:fld>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nb-NO" smtClean="0"/>
              <a:t>Klikk for å redigere tittelstil</a:t>
            </a:r>
            <a:endParaRPr lang="nb-NO"/>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Date Placeholder 3"/>
          <p:cNvSpPr>
            <a:spLocks noGrp="1"/>
          </p:cNvSpPr>
          <p:nvPr>
            <p:ph type="dt" sz="half" idx="10"/>
          </p:nvPr>
        </p:nvSpPr>
        <p:spPr/>
        <p:txBody>
          <a:bodyPr/>
          <a:lstStyle/>
          <a:p>
            <a:fld id="{77978B76-AD4E-4E24-AF28-CB0F88EF905D}" type="datetimeFigureOut">
              <a:rPr lang="nb-NO" smtClean="0"/>
              <a:t>07.03.2016</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9F10BF81-A6F7-4A24-A249-E76BC1AF49D7}" type="slidenum">
              <a:rPr lang="nb-NO" smtClean="0"/>
              <a:t>‹#›</a:t>
            </a:fld>
            <a:endParaRPr lang="nb-NO"/>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Graf eller tabell_1 spalte">
    <p:spTree>
      <p:nvGrpSpPr>
        <p:cNvPr id="1" name=""/>
        <p:cNvGrpSpPr/>
        <p:nvPr/>
      </p:nvGrpSpPr>
      <p:grpSpPr>
        <a:xfrm>
          <a:off x="0" y="0"/>
          <a:ext cx="0" cy="0"/>
          <a:chOff x="0" y="0"/>
          <a:chExt cx="0" cy="0"/>
        </a:xfrm>
      </p:grpSpPr>
      <p:pic>
        <p:nvPicPr>
          <p:cNvPr id="2" name="Bild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39484" cy="6857997"/>
          </a:xfrm>
          <a:prstGeom prst="rect">
            <a:avLst/>
          </a:prstGeom>
        </p:spPr>
      </p:pic>
      <p:sp>
        <p:nvSpPr>
          <p:cNvPr id="5" name="Tittel 6"/>
          <p:cNvSpPr>
            <a:spLocks noGrp="1"/>
          </p:cNvSpPr>
          <p:nvPr>
            <p:ph type="title"/>
          </p:nvPr>
        </p:nvSpPr>
        <p:spPr>
          <a:xfrm>
            <a:off x="539552" y="548680"/>
            <a:ext cx="8064896" cy="961813"/>
          </a:xfrm>
          <a:prstGeom prst="rect">
            <a:avLst/>
          </a:prstGeom>
        </p:spPr>
        <p:txBody>
          <a:bodyPr anchor="ctr" anchorCtr="0"/>
          <a:lstStyle>
            <a:lvl1pPr algn="l">
              <a:spcBef>
                <a:spcPts val="600"/>
              </a:spcBef>
              <a:defRPr sz="2400">
                <a:solidFill>
                  <a:schemeClr val="accent2"/>
                </a:solidFill>
                <a:latin typeface="Segoe UI"/>
                <a:cs typeface="Segoe UI"/>
              </a:defRPr>
            </a:lvl1pPr>
          </a:lstStyle>
          <a:p>
            <a:r>
              <a:rPr lang="nb-NO" dirty="0" smtClean="0"/>
              <a:t>Klikk for å redigere tittelstil</a:t>
            </a:r>
            <a:endParaRPr lang="nb-NO" dirty="0"/>
          </a:p>
        </p:txBody>
      </p:sp>
      <p:sp>
        <p:nvSpPr>
          <p:cNvPr id="8" name="Content Placeholder 2"/>
          <p:cNvSpPr>
            <a:spLocks noGrp="1"/>
          </p:cNvSpPr>
          <p:nvPr>
            <p:ph idx="1"/>
          </p:nvPr>
        </p:nvSpPr>
        <p:spPr>
          <a:xfrm>
            <a:off x="539552" y="1700808"/>
            <a:ext cx="8064896" cy="4608512"/>
          </a:xfrm>
          <a:prstGeom prst="rect">
            <a:avLst/>
          </a:prstGeom>
        </p:spPr>
        <p:txBody>
          <a:bodyPr wrap="square" lIns="0" tIns="0" rIns="0" bIns="0" anchor="t" anchorCtr="0">
            <a:noAutofit/>
          </a:bodyPr>
          <a:lstStyle>
            <a:lvl1pPr marL="259200" indent="-216000">
              <a:lnSpc>
                <a:spcPct val="100000"/>
              </a:lnSpc>
              <a:spcBef>
                <a:spcPts val="700"/>
              </a:spcBef>
              <a:spcAft>
                <a:spcPts val="0"/>
              </a:spcAft>
              <a:buClr>
                <a:schemeClr val="accent6"/>
              </a:buClr>
              <a:buSzPct val="110000"/>
              <a:buFont typeface="Arial"/>
              <a:buChar char="•"/>
              <a:defRPr sz="1600" baseline="0">
                <a:solidFill>
                  <a:schemeClr val="accent2"/>
                </a:solidFill>
                <a:latin typeface="Segoe UI"/>
              </a:defRPr>
            </a:lvl1pPr>
            <a:lvl2pPr marL="720000" indent="-216000">
              <a:lnSpc>
                <a:spcPct val="100000"/>
              </a:lnSpc>
              <a:spcBef>
                <a:spcPts val="700"/>
              </a:spcBef>
              <a:spcAft>
                <a:spcPts val="0"/>
              </a:spcAft>
              <a:buClr>
                <a:schemeClr val="accent6"/>
              </a:buClr>
              <a:buSzPct val="110000"/>
              <a:buFont typeface="Arial"/>
              <a:buChar char="•"/>
              <a:defRPr sz="1200">
                <a:solidFill>
                  <a:schemeClr val="accent2"/>
                </a:solidFill>
                <a:latin typeface="Segoe UI"/>
              </a:defRPr>
            </a:lvl2pPr>
            <a:lvl3pPr marL="1080000" indent="-216000">
              <a:lnSpc>
                <a:spcPct val="100000"/>
              </a:lnSpc>
              <a:spcBef>
                <a:spcPts val="700"/>
              </a:spcBef>
              <a:spcAft>
                <a:spcPts val="0"/>
              </a:spcAft>
              <a:buClr>
                <a:schemeClr val="accent6"/>
              </a:buClr>
              <a:buSzPct val="110000"/>
              <a:buFont typeface="Arial"/>
              <a:buChar char="•"/>
              <a:tabLst>
                <a:tab pos="1446558" algn="l"/>
              </a:tabLst>
              <a:defRPr sz="1000">
                <a:solidFill>
                  <a:schemeClr val="accent2"/>
                </a:solidFill>
                <a:latin typeface="Segoe UI"/>
              </a:defRPr>
            </a:lvl3pPr>
            <a:lvl4pPr marL="1768015" indent="-349200">
              <a:lnSpc>
                <a:spcPct val="100000"/>
              </a:lnSpc>
              <a:spcBef>
                <a:spcPts val="1000"/>
              </a:spcBef>
              <a:spcAft>
                <a:spcPts val="0"/>
              </a:spcAft>
              <a:buSzPct val="125000"/>
              <a:buFont typeface="Wingdings" charset="2"/>
              <a:buChar char="§"/>
              <a:defRPr sz="1400"/>
            </a:lvl4pPr>
            <a:lvl5pPr marL="2143049" indent="-349200">
              <a:lnSpc>
                <a:spcPct val="100000"/>
              </a:lnSpc>
              <a:spcBef>
                <a:spcPts val="1000"/>
              </a:spcBef>
              <a:spcAft>
                <a:spcPts val="0"/>
              </a:spcAft>
              <a:buSzPct val="125000"/>
              <a:buFont typeface="Wingdings" charset="2"/>
              <a:buChar char="§"/>
              <a:defRPr sz="1200"/>
            </a:lvl5pPr>
            <a:lvl6pPr>
              <a:defRPr sz="1400"/>
            </a:lvl6pPr>
            <a:lvl7pPr>
              <a:defRPr sz="1400"/>
            </a:lvl7pPr>
            <a:lvl8pPr>
              <a:defRPr sz="1400"/>
            </a:lvl8pPr>
            <a:lvl9pPr>
              <a:defRPr sz="1400"/>
            </a:lvl9pPr>
          </a:lstStyle>
          <a:p>
            <a:pPr lvl="0"/>
            <a:r>
              <a:rPr lang="nb-NO" dirty="0" smtClean="0"/>
              <a:t>Klikk for å redigere tekststiler i malen</a:t>
            </a:r>
          </a:p>
          <a:p>
            <a:pPr lvl="1"/>
            <a:r>
              <a:rPr lang="nb-NO" dirty="0" smtClean="0"/>
              <a:t>Andre nivå</a:t>
            </a:r>
          </a:p>
          <a:p>
            <a:pPr lvl="2"/>
            <a:r>
              <a:rPr lang="nb-NO" dirty="0" smtClean="0"/>
              <a:t>Tredje nivå</a:t>
            </a:r>
          </a:p>
        </p:txBody>
      </p:sp>
    </p:spTree>
    <p:extLst>
      <p:ext uri="{BB962C8B-B14F-4D97-AF65-F5344CB8AC3E}">
        <p14:creationId xmlns:p14="http://schemas.microsoft.com/office/powerpoint/2010/main" val="3263929321"/>
      </p:ext>
    </p:extLst>
  </p:cSld>
  <p:clrMapOvr>
    <a:masterClrMapping/>
  </p:clrMapOvr>
  <p:transition spd="med" advClick="0">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smtClean="0"/>
              <a:t>Klikk for å redigere tittelstil</a:t>
            </a:r>
            <a:endParaRPr lang="nb-NO"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978B76-AD4E-4E24-AF28-CB0F88EF905D}" type="datetimeFigureOut">
              <a:rPr lang="nb-NO" smtClean="0"/>
              <a:t>07.03.2016</a:t>
            </a:fld>
            <a:endParaRPr lang="nb-NO"/>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10BF81-A6F7-4A24-A249-E76BC1AF49D7}" type="slidenum">
              <a:rPr lang="nb-NO" smtClean="0"/>
              <a:t>‹#›</a:t>
            </a:fld>
            <a:endParaRPr lang="nb-NO"/>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a:xfrm>
            <a:off x="647707" y="2204864"/>
            <a:ext cx="8064896" cy="961813"/>
          </a:xfrm>
        </p:spPr>
        <p:txBody>
          <a:bodyPr/>
          <a:lstStyle/>
          <a:p>
            <a:pPr algn="ctr"/>
            <a:r>
              <a:rPr lang="nb-NO" b="1" dirty="0" smtClean="0">
                <a:solidFill>
                  <a:srgbClr val="0070C0"/>
                </a:solidFill>
                <a:latin typeface="Segoe Print" panose="02000600000000000000" pitchFamily="2" charset="0"/>
              </a:rPr>
              <a:t>ÅPEN POST</a:t>
            </a:r>
            <a:br>
              <a:rPr lang="nb-NO" b="1" dirty="0" smtClean="0">
                <a:solidFill>
                  <a:srgbClr val="0070C0"/>
                </a:solidFill>
                <a:latin typeface="Segoe Print" panose="02000600000000000000" pitchFamily="2" charset="0"/>
              </a:rPr>
            </a:br>
            <a:r>
              <a:rPr lang="nb-NO" b="1" dirty="0" smtClean="0">
                <a:solidFill>
                  <a:srgbClr val="0070C0"/>
                </a:solidFill>
                <a:latin typeface="Segoe Print" panose="02000600000000000000" pitchFamily="2" charset="0"/>
              </a:rPr>
              <a:t>MEDLEMSMØTE 1/2016</a:t>
            </a:r>
            <a:endParaRPr lang="nb-NO" b="1" dirty="0">
              <a:solidFill>
                <a:srgbClr val="0070C0"/>
              </a:solidFill>
              <a:latin typeface="Segoe Print" panose="02000600000000000000" pitchFamily="2" charset="0"/>
            </a:endParaRPr>
          </a:p>
        </p:txBody>
      </p:sp>
      <p:sp>
        <p:nvSpPr>
          <p:cNvPr id="2" name="AutoShape 5" descr="data:image/jpeg;base64,/9j/4AAQSkZJRgABAQAAAQABAAD/2wCEAAkGBw8MDhQUEA8NEA4OFBUVFA0XDw8UDw8NFBUXFhUVFBUZHCggGRwlHBQUITEhJSkrLi4uFyAzODMsNygtLisBCgoKDg0OGxAQGywkICQtNywyLDQsLiwsLDcvLCwvNzcvLCssLCwsLDcwLCwsMC8vLCw0LC0sLCwsLCwsLCwsNP/AABEIAHQBGAMBIgACEQEDEQH/xAAcAAEAAgMBAQEAAAAAAAAAAAAAAQQDBQcGAgj/xABCEAACAgIAAwUEBwYDBgcAAAABAgADBBEFEiEGEzFBUQdhcYEUIjJCkaGxIzNSYnJzNZLRFTRDgsHwFlSTorLD0v/EABgBAQEBAQEAAAAAAAAAAAAAAAABAgME/8QAKBEBAAIBAwMCBgMAAAAAAAAAAAERAgMSITFBUYHBBGFxkdHwE6Gx/9oADAMBAAIRAxEAPwDuMREBERAREQEREBERAREQEREBERARE1fH+P43DaufIsCg75UHV3I8lHnA2k+XcKNsQAPMkATwOLxbjPGuuNWnD8RvDIcF7XU+aj/se+bHD7A42w2XbkZ1nrc5Ne/cngPzlpLetVgwBBBB6gg7BHun1Pimpa1CoqqijQUABVA8gJ9yKREQEREBERAREQEREBERAREQEREBETBl2KiHmsFYPTvOn1T8+kDPE5B2g7fZeDlNXRk15Naf8RkqZW3ojlZNe/8ACRje13JX95iUWf02Oh/Rpdspuh2CJzvB9rWI51dj31fzArYo/DR/KejwO2vDcj7OXUpPk55D/wC6KkuHoYnxVarjasrKfBgQQfmJ9yKREQEREBEiTAr5+WmNS9rnSVKWb4AbnMuxvDX7QZdmdmgNTW3LVjnqm/HX9K9PiTPQe1vP7jhhUHRyHWv4r1Y/ksvezbGFXCaP5wXPxZiZeyd2s9rKZn0NPoveipWPfCvYPd6HLvXXl8dzVexztBbf3uNYzWCtRYjlixVdhShPp1BHznT58JWq70qgnxIAGz74vgrl9xESKREQEREBERAREQEREBERAREQEREBKd/FcapuV76EcfdaxAw+RMcWrsfHsFLmu0qQlgUMVbyIB8Z+f+0HC+JI3Pm1ZTEdO9cM6gf1dQBLEWkzTseX2c4Plhj3OIzts8yOoYsf6T4zinFOAZmIx77GvrHkxQlNf1DpNXoeku4fFcnH/dZGRWPRbXC/hvU3EUxM2pAgyZuW7SX2DV6Y2QPWylOf/OujNfk20v8AYqao+gsLp+DDf5yonh/Er8Q7outpP8jsoJ948DPXcJ9p/EMcgW93kp5hhyv/AJl/0nh4kpbdx4L7TcDK0LefGc+T6Kb9zj/rqezptWxQyMrKfBgQQR7iJ+W5seDccyuHvzY9z19dlN7rb+pfAyTisZP0tE5v2Z9qdVxCZqClvK9STUx/mXW1/OdEx70tUMjK6MNhwQVI9xEzMNWyRESK5P7bsvb41Q+6tlhHvJVV/RvxnvexQ1wzF/sp+k4x7RuJfS+J3EHa1Hul69PqdD+e52nscNcNxv7KfpNT0Zjq3MREy0REQEREBERAREQEREBERAREQEREBPhrFXxZR8SBPuUMvguJf+9xsezf8VSE/jqBks4njr9q+gfG1B/1la3i2C32srEOtj/eK/A9D96eU457K8LIJbHZsVz90KHq/wAp0R8jPP3eyDIH2MvHb+qqxf0JlqE5bviXY3gd6kU5GNQ/ky5CMo+K83WeZyPZlYSfo+dhXDyBfTa+WxK+R7LuJJ4Lj2D3WeP4iavJ7CcTq8cKxgPNeRv0O5r1Z9GbM7AcUp6/R+8HrW6vPO5OLZQdW12VN/C6Mh/AiXLMbNxPtJmUa89Wpr5zLV2pzguvpVtifw2EWr+D7lRqZMu5XEBcPr0UBv40U1n5gdD+EpSoREiBM3PZvtRl8LbdD/sydtQ3Wt/l5H3iaaIH6C7Jdssbiy6T9neo22Ox+sPep+8J8dve068LxTysPpNwIqTzB83I9BucDptatgyMyOh2rgkMp9QRM3EuI3Zlhsvsayw9OYnyHgB6CZ2tblVyep6k9TvzJn6c4RjdxjVV+ddaKfiFAM4N2B4E3Ec9F1+ypIstOugRT0HzI1+M/QkmS4kREy0REQEREBERAREQEREBERAREQEREBERAREQESIgJrM/s7hZP73Focn73dqGPzHWbOIHh+I+y7h12+776hv5X5l/ytueP4p7Ks2nZpspyF9Otb6+BJH5ztMS3KVD8w8QwLsR+S+p6rP4WGtj1Hr8pXn6ezcKrJQpdWliH7rKCPznJe3Ps5OKrX4fM9I2Xx/F6l9VP3l93iJqMmZxc7iRE0ymbDgPBb+JXiqhdsepY/ZrX+Jj5Cb3sp2By+JEM4bHxvHvWU8zj+RT4/E9PjOz8B4Hj8NpFdCcq+LN4u7erHzMzMtRCv2V7O08KxxXWNudGy3X1rX14n0HjoTdRImG0xIiBMSIgTEiIExIiBMSIgTEiIExIiBMSIgTEiIExEgnXj4Dz9IExKeFxXGyGK1X02MviqupI+QmBu0GECQcrHBHQjvU6EfOBs5E+arVdQysGVhsMDsFT5gyKrldQysrIRsMCCpHruB9xKFPG8SwkJk0MU8QLFOvKZs3iNGNrvrqquffLzOF5ta3rfxH4wLMmYcXKrvXmqsSxfDmVgw36dJVr43iM/KMnHL71y94m+b01vxgbCRJmLHya7d8jq/KSp0QeVx4g++Bz3jnstTJzDZVcuPj2dWqFfMws8+TqAAZv+Bdg+H4BDLV3to/4thDEH1A8B+E9ItqlioYFk0WXfVQfDY9+jF1q1qWdgqKNlidAD1JluUqGSRKtfE8d6zYt1RqT7VgcFFPvPlLFViuoZSGVhsMDsEHwIkoiYno+5Eo5PGcWlytmRQjjxQ2KGHyn3h8Ux8gkVXVWMBshXBIHr0lqU3Y3VrcTXWcew0Yq2VjhlOipsXYI8QZbszKlr7w2IKtb73mHJr134RUkZRPdmiVr+IU1Vh3trWttasLAK2+o0YfiNCqjG2sJaQEbmHK5PgFPnFSu6PKzEw5eXVjpz22JWg+8zAD85jwOJUZQJpurtC+PKwOvj6RU9TdF0tRKOVxrFofksyKUsP3GdQfn6TPl51NChrba61Y6DMwAJ8dAxUpujyzxKWLxfGvblqvpsc9eVXUnQ9wjP4vjYpAuvqqJ8FZwCR8Iqehuxq7XYmLGya7kD1ujofB1IKn5iUv/EGF/wCaxv8A1U/1ipJyiOstlEwZOZVSnPZYiV9P2hYBevh1jKzaqE57LErQ6AdmAUk+HUxS3DPErZvEKMbXfW11829czBd68dbk5HEKaUD2W1pW+uVywCtsbGj8IqTdHlYifFNq2KGRgyMNhgdgj1BiRWSa/j2C2ViW1KQGtQgE75d+h9x8JsJhy6msrZVdq2YdLAASp8jo+MDUYmRUbqkuxTj5CA90dKazpdMtbr7vI6jiNCf7QxfqJ1TJ39UdTquZaeGXvdXZk3VuMfZrRKmQGxhyl32x2dEjQ14mW8nB7zIpt5tdwto5Nfa7wKPHy1y/nKLZAC9OgA8PKeQq+twfGTelvamt/fW9mmHzHT5z0PEKMpm3RdVWpXlKvSX0ev1lIYdevgd+AlXJ7Pq+AuKLGVFVV73QNml67X0bfn5QjVcbrXIUW1qi04NidzpV/a3d4qtrp9kDoNeJJ9BLPaXiFeJl0WWVvYgpvB5VVuXb0DmOz0Hvlmng97d2t19LUUFSKq6DX3hT7HOSx6DodATYX4AsyEsJHKldtZrK7DCw1n/6/D3wKXBsZvpFt3c9wlq1qK/qczshcmxgpIHRgPlMPAMCm/AVbKq3V+cMCoOwXabDhXDjiBkWwtRvddZB5qR5oG31X0HlNdj8Fy0p7kZda0/WHMmORdyMSdBy5APXx1Ax8P4scfg4udi7VVtpj42FSVTfx0sqdlcnHpyBTTalgupVmI3/ALzX0sPxYMD/AMs32RwlGSmtNJTjurd3y75lQfVX3ddH5TJxLA79qmDcr0WBw2t7XRDL8wTAqcP/AMRy/wC3jfpZHbH/AA7J/tN+kXcNyVybLaL6UFy1qUehn13fNoghx/FLXFcBsrEspLhWtrKGwL9UMR1IXfh7ty4zzDOcTOMxDkeKTw/DtqY/seJYi21k+AuTowH4/pOn8PzkxOFVW2fYqx0Y+p0g0BNZxjsQuXgY+ObgtmIAFv7vexrTDl30308/KWuM9mHy8KjG+kclVPILCK9tcqADQ+t9X18/Kds88cq57vHpaWppXUduP36uW5l1F9K3OyX5uVlh7KBvmXH0wFY+JI/KdH7F11C5+ThVuAeT94xJDjf2R+sz9o+xlWXXWuP3OI9LhxatCljyggDoR56Pylzs/wAJzMZ2OTntlKy6CGoJyNvx3s7lz1McseP32TR0M8NTmPXj35+zmlGRhpkZaZGE2Tbdk2JS4KhVckjl5iRo7InpLuFXYPZuyu/QsALFd75QzggTar2HranLrttD/TLTajd3o0P11rqd+Pul6/gF13DWxbckPYV5fpPdnfKCNcy83U9PHcZamMzFeU0/h84ibjtNdO/l5ztigfguGD4M2OD8CujPPZl7ULVg2Hb4OfXyN/HjuSVP/fqJ0Li/Zk5WFRj98FOMaj3nJvn7sa8N9N/GVu0vYtc/MqyFtFT1Fede75u85GDL12NeY8/KMNTGOJ+Zq6GczeMeI/PsodqcNc/jOLj3bOOtTWd3vQd9n/8AImz4VicPxOJNVj1mrI7n66BT3TVllIO/Xp+cs9puzpzmrtqubHysffJcF5hynxVhvqJi4B2btx8l8nJyfpGTYoQEVhEWse7fWY3Rt69ujt/HlGpM7es3fyr7vGZWCnDsjIPEcB8qjIsZlzl2xrRj0BHl4+o+c2ftHNX+zcPu92U97Vyjzevu20PiRNnxXspmXmxF4iy4l7EtSagzKGOyqtvwl7jvZZcrGx6a7O6TEdGBK8xZUBGvEa8fGb3xcTMuX8Oe3PGI/wA8/wBx9Wo7JNinLHdcIysN+Vv271uqgfw7PrKnZjg2PxLNz7MusXPXea1Rt6RAW0dfAD8J0WeT4l2VvGU9+DmfRXvA71DXzo7Dwbx6HqZiM7vs65aMxt4up6VEdvsodhccYmfxDHqJ+j1GtlXe+ViDv/T/AJRPD8FbEsxmobBe7OvZxTdtVXfgNMT5HflOr9mOzy8OrfdjXX3tzW5BGjY3XXTfQDZ/GaavsCowPo7X7tW0215Qr5Wqc68Bzb8vWbjUxufRwy+H1JxxqOl8cd56Nb2uwLMTs7XVaQbK+7DddgHfhv3S57Uv8Jr/AK6//iZ6LO4J9Mwfo+TZzsVAN4XlJdfB+Uk9fnNAvYnKvNaZnEDkY1BBFIq5S/L4Bjv/AFkxzjiZnpNumppZ1OOMdcYj6V5VvapifSbMKvzse1R/UVXX56nmOJZx4hg4lO/91outsHnzVfUXf5/jOm8d4Ec2/FsFoT6HYX5eTfeb103sa+z75qKOwi12ZjLcB9ORlVe7/cB25m+99brr0lw1MYxiJ7Ma3w+eWeUxHE/iPeKbjsb/AIbjf2l/SJc4Lg/RMaqnm5+5QLz61za89b6SZ58puZe7TiYxiJ8LsREjZERASIiAiTECJMRAiJMQEiTECIkxASJMQIiIgIiICIiAiIgIiICIiAiIgIiICIiB/9k="/>
          <p:cNvSpPr>
            <a:spLocks noChangeAspect="1" noChangeArrowheads="1"/>
          </p:cNvSpPr>
          <p:nvPr/>
        </p:nvSpPr>
        <p:spPr bwMode="auto">
          <a:xfrm>
            <a:off x="101600" y="-192617"/>
            <a:ext cx="304800" cy="406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0" name="Bilde 4" descr="Logo SH med tekst og stjern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72400" y="476672"/>
            <a:ext cx="569899" cy="875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lassholder for innhold 3"/>
          <p:cNvSpPr>
            <a:spLocks noGrp="1"/>
          </p:cNvSpPr>
          <p:nvPr>
            <p:ph idx="1"/>
          </p:nvPr>
        </p:nvSpPr>
        <p:spPr>
          <a:xfrm>
            <a:off x="7812360" y="5733256"/>
            <a:ext cx="792088" cy="576064"/>
          </a:xfrm>
        </p:spPr>
        <p:txBody>
          <a:bodyPr/>
          <a:lstStyle/>
          <a:p>
            <a:pPr marL="43200" indent="0">
              <a:buNone/>
            </a:pPr>
            <a:r>
              <a:rPr lang="nb-NO" dirty="0" smtClean="0"/>
              <a:t> </a:t>
            </a:r>
            <a:endParaRPr lang="nb-NO" dirty="0"/>
          </a:p>
        </p:txBody>
      </p:sp>
    </p:spTree>
    <p:extLst>
      <p:ext uri="{BB962C8B-B14F-4D97-AF65-F5344CB8AC3E}">
        <p14:creationId xmlns:p14="http://schemas.microsoft.com/office/powerpoint/2010/main" val="547376309"/>
      </p:ext>
    </p:extLst>
  </p:cSld>
  <p:clrMapOvr>
    <a:masterClrMapping/>
  </p:clrMapOvr>
  <p:transition spd="med" advClick="0">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0"/>
            <a:ext cx="2441426" cy="53304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952" y="5589240"/>
            <a:ext cx="8717204" cy="1080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5841" y="620688"/>
            <a:ext cx="6477545" cy="41764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589919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6" y="476672"/>
            <a:ext cx="9157910" cy="5904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kstSylinder 1"/>
          <p:cNvSpPr txBox="1"/>
          <p:nvPr/>
        </p:nvSpPr>
        <p:spPr>
          <a:xfrm>
            <a:off x="2699792" y="2132856"/>
            <a:ext cx="633507" cy="369332"/>
          </a:xfrm>
          <a:prstGeom prst="rect">
            <a:avLst/>
          </a:prstGeom>
          <a:noFill/>
        </p:spPr>
        <p:txBody>
          <a:bodyPr wrap="none" rtlCol="0">
            <a:spAutoFit/>
          </a:bodyPr>
          <a:lstStyle/>
          <a:p>
            <a:r>
              <a:rPr lang="nb-NO" dirty="0" smtClean="0">
                <a:solidFill>
                  <a:srgbClr val="FF0000"/>
                </a:solidFill>
              </a:rPr>
              <a:t>2,68</a:t>
            </a:r>
            <a:endParaRPr lang="nb-NO" dirty="0">
              <a:solidFill>
                <a:srgbClr val="FF0000"/>
              </a:solidFill>
            </a:endParaRPr>
          </a:p>
        </p:txBody>
      </p:sp>
      <p:cxnSp>
        <p:nvCxnSpPr>
          <p:cNvPr id="4" name="Rett pil 3"/>
          <p:cNvCxnSpPr/>
          <p:nvPr/>
        </p:nvCxnSpPr>
        <p:spPr>
          <a:xfrm flipV="1">
            <a:off x="3016545" y="1412776"/>
            <a:ext cx="0" cy="72008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6" name="Rett pil 5"/>
          <p:cNvCxnSpPr>
            <a:stCxn id="2" idx="2"/>
          </p:cNvCxnSpPr>
          <p:nvPr/>
        </p:nvCxnSpPr>
        <p:spPr>
          <a:xfrm flipH="1">
            <a:off x="3016545" y="2502188"/>
            <a:ext cx="1" cy="179090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 name="TekstSylinder 6"/>
          <p:cNvSpPr txBox="1"/>
          <p:nvPr/>
        </p:nvSpPr>
        <p:spPr>
          <a:xfrm>
            <a:off x="3322465" y="3068960"/>
            <a:ext cx="633507" cy="369332"/>
          </a:xfrm>
          <a:prstGeom prst="rect">
            <a:avLst/>
          </a:prstGeom>
          <a:noFill/>
        </p:spPr>
        <p:txBody>
          <a:bodyPr wrap="none" rtlCol="0">
            <a:spAutoFit/>
          </a:bodyPr>
          <a:lstStyle/>
          <a:p>
            <a:r>
              <a:rPr lang="nb-NO" dirty="0" smtClean="0">
                <a:solidFill>
                  <a:schemeClr val="accent5">
                    <a:lumMod val="60000"/>
                    <a:lumOff val="40000"/>
                  </a:schemeClr>
                </a:solidFill>
              </a:rPr>
              <a:t>3,60</a:t>
            </a:r>
            <a:endParaRPr lang="nb-NO" dirty="0">
              <a:solidFill>
                <a:schemeClr val="accent5">
                  <a:lumMod val="60000"/>
                  <a:lumOff val="40000"/>
                </a:schemeClr>
              </a:solidFill>
            </a:endParaRPr>
          </a:p>
        </p:txBody>
      </p:sp>
      <p:cxnSp>
        <p:nvCxnSpPr>
          <p:cNvPr id="9" name="Rett pil 8"/>
          <p:cNvCxnSpPr/>
          <p:nvPr/>
        </p:nvCxnSpPr>
        <p:spPr>
          <a:xfrm>
            <a:off x="3955972" y="3253626"/>
            <a:ext cx="616027" cy="0"/>
          </a:xfrm>
          <a:prstGeom prst="straightConnector1">
            <a:avLst/>
          </a:prstGeom>
          <a:ln>
            <a:solidFill>
              <a:schemeClr val="accent5">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1" name="Rett pil 10"/>
          <p:cNvCxnSpPr/>
          <p:nvPr/>
        </p:nvCxnSpPr>
        <p:spPr>
          <a:xfrm flipH="1">
            <a:off x="1187624" y="3253626"/>
            <a:ext cx="2134841" cy="0"/>
          </a:xfrm>
          <a:prstGeom prst="straightConnector1">
            <a:avLst/>
          </a:prstGeom>
          <a:ln>
            <a:solidFill>
              <a:schemeClr val="accent5">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13" name="TekstSylinder 12"/>
          <p:cNvSpPr txBox="1"/>
          <p:nvPr/>
        </p:nvSpPr>
        <p:spPr>
          <a:xfrm>
            <a:off x="4932040" y="4509120"/>
            <a:ext cx="633507" cy="369332"/>
          </a:xfrm>
          <a:prstGeom prst="rect">
            <a:avLst/>
          </a:prstGeom>
          <a:noFill/>
        </p:spPr>
        <p:txBody>
          <a:bodyPr wrap="none" rtlCol="0">
            <a:spAutoFit/>
          </a:bodyPr>
          <a:lstStyle/>
          <a:p>
            <a:r>
              <a:rPr lang="nb-NO" dirty="0" smtClean="0">
                <a:solidFill>
                  <a:schemeClr val="accent2">
                    <a:lumMod val="60000"/>
                    <a:lumOff val="40000"/>
                  </a:schemeClr>
                </a:solidFill>
              </a:rPr>
              <a:t>3,65</a:t>
            </a:r>
            <a:endParaRPr lang="nb-NO" dirty="0">
              <a:solidFill>
                <a:schemeClr val="accent2">
                  <a:lumMod val="60000"/>
                  <a:lumOff val="40000"/>
                </a:schemeClr>
              </a:solidFill>
            </a:endParaRPr>
          </a:p>
        </p:txBody>
      </p:sp>
      <p:cxnSp>
        <p:nvCxnSpPr>
          <p:cNvPr id="15" name="Rett pil 14"/>
          <p:cNvCxnSpPr/>
          <p:nvPr/>
        </p:nvCxnSpPr>
        <p:spPr>
          <a:xfrm>
            <a:off x="5436096" y="4878452"/>
            <a:ext cx="936104" cy="422756"/>
          </a:xfrm>
          <a:prstGeom prst="straightConnector1">
            <a:avLst/>
          </a:prstGeom>
          <a:ln>
            <a:solidFill>
              <a:schemeClr val="accent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7" name="Rett pil 16"/>
          <p:cNvCxnSpPr/>
          <p:nvPr/>
        </p:nvCxnSpPr>
        <p:spPr>
          <a:xfrm flipH="1" flipV="1">
            <a:off x="3779912" y="4149080"/>
            <a:ext cx="1152128" cy="544706"/>
          </a:xfrm>
          <a:prstGeom prst="straightConnector1">
            <a:avLst/>
          </a:prstGeom>
          <a:ln>
            <a:solidFill>
              <a:schemeClr val="accent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71994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72601"/>
            <a:ext cx="9144000" cy="53127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4777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 y="309563"/>
            <a:ext cx="9105900" cy="6238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709205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404664"/>
            <a:ext cx="8481765" cy="35752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kstSylinder 1"/>
          <p:cNvSpPr txBox="1"/>
          <p:nvPr/>
        </p:nvSpPr>
        <p:spPr>
          <a:xfrm>
            <a:off x="3088392" y="1076168"/>
            <a:ext cx="3390672" cy="369332"/>
          </a:xfrm>
          <a:prstGeom prst="rect">
            <a:avLst/>
          </a:prstGeom>
          <a:noFill/>
        </p:spPr>
        <p:txBody>
          <a:bodyPr wrap="none" rtlCol="0">
            <a:spAutoFit/>
          </a:bodyPr>
          <a:lstStyle/>
          <a:p>
            <a:r>
              <a:rPr lang="nb-NO" dirty="0" smtClean="0">
                <a:solidFill>
                  <a:srgbClr val="FF0000"/>
                </a:solidFill>
              </a:rPr>
              <a:t>3,05m H x 4,27m B x 5,49m D</a:t>
            </a:r>
            <a:endParaRPr lang="nb-NO" dirty="0">
              <a:solidFill>
                <a:srgbClr val="FF0000"/>
              </a:solidFill>
            </a:endParaRPr>
          </a:p>
        </p:txBody>
      </p:sp>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4" y="4797152"/>
            <a:ext cx="8431482" cy="720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 name="Rett linje 3"/>
          <p:cNvCxnSpPr/>
          <p:nvPr/>
        </p:nvCxnSpPr>
        <p:spPr>
          <a:xfrm>
            <a:off x="3088392" y="4221088"/>
            <a:ext cx="1915656" cy="0"/>
          </a:xfrm>
          <a:prstGeom prst="line">
            <a:avLst/>
          </a:prstGeom>
          <a:ln>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5" name="Rektangel 4"/>
          <p:cNvSpPr/>
          <p:nvPr/>
        </p:nvSpPr>
        <p:spPr>
          <a:xfrm>
            <a:off x="2945864" y="5949280"/>
            <a:ext cx="3211135" cy="369332"/>
          </a:xfrm>
          <a:prstGeom prst="rect">
            <a:avLst/>
          </a:prstGeom>
        </p:spPr>
        <p:txBody>
          <a:bodyPr wrap="none">
            <a:spAutoFit/>
          </a:bodyPr>
          <a:lstStyle/>
          <a:p>
            <a:r>
              <a:rPr lang="nb-NO" dirty="0">
                <a:solidFill>
                  <a:srgbClr val="0070C0"/>
                </a:solidFill>
              </a:rPr>
              <a:t>https://vimeo.com/151686285</a:t>
            </a:r>
          </a:p>
        </p:txBody>
      </p:sp>
    </p:spTree>
    <p:extLst>
      <p:ext uri="{BB962C8B-B14F-4D97-AF65-F5344CB8AC3E}">
        <p14:creationId xmlns:p14="http://schemas.microsoft.com/office/powerpoint/2010/main" val="12101925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Sylinder 3"/>
          <p:cNvSpPr txBox="1"/>
          <p:nvPr/>
        </p:nvSpPr>
        <p:spPr>
          <a:xfrm>
            <a:off x="4098731" y="373870"/>
            <a:ext cx="5130002" cy="1938992"/>
          </a:xfrm>
          <a:prstGeom prst="rect">
            <a:avLst/>
          </a:prstGeom>
          <a:noFill/>
        </p:spPr>
        <p:txBody>
          <a:bodyPr wrap="square" rtlCol="0">
            <a:spAutoFit/>
          </a:bodyPr>
          <a:lstStyle/>
          <a:p>
            <a:r>
              <a:rPr lang="nb-NO" sz="1000" dirty="0" smtClean="0"/>
              <a:t>Du er velkommen til å spille på vår golfsimulator som er plassert hos</a:t>
            </a:r>
          </a:p>
          <a:p>
            <a:r>
              <a:rPr lang="nb-NO" sz="1000" dirty="0" smtClean="0"/>
              <a:t>Selbusjøen Hotell og Gjestegård. Denne har den nyeste teknologi innen </a:t>
            </a:r>
          </a:p>
          <a:p>
            <a:r>
              <a:rPr lang="nb-NO" sz="1000" dirty="0" smtClean="0"/>
              <a:t>Høyhastighetskameraer som overvåker og registrer bevegelse til ball og kølle.</a:t>
            </a:r>
          </a:p>
          <a:p>
            <a:r>
              <a:rPr lang="nb-NO" sz="1000" dirty="0" smtClean="0"/>
              <a:t>Golfsimulatoren er nyinstallert i mars 2016 og du har 27 baner å velge i mellom.</a:t>
            </a:r>
          </a:p>
          <a:p>
            <a:endParaRPr lang="nb-NO" sz="1000" dirty="0"/>
          </a:p>
          <a:p>
            <a:r>
              <a:rPr lang="nb-NO" sz="1000" dirty="0" smtClean="0"/>
              <a:t>Tilgang til simulatoren får du ved å reservere spilletid på </a:t>
            </a:r>
            <a:r>
              <a:rPr lang="nb-NO" sz="1000" dirty="0" smtClean="0">
                <a:solidFill>
                  <a:srgbClr val="0070C0"/>
                </a:solidFill>
              </a:rPr>
              <a:t>booking</a:t>
            </a:r>
            <a:r>
              <a:rPr lang="nb-NO" sz="1000" dirty="0" smtClean="0"/>
              <a:t> siden eller ved </a:t>
            </a:r>
          </a:p>
          <a:p>
            <a:r>
              <a:rPr lang="nb-NO" sz="1000" dirty="0" smtClean="0"/>
              <a:t>via hotellets resepsjon på tlf.+47 7381 1100.</a:t>
            </a:r>
          </a:p>
          <a:p>
            <a:endParaRPr lang="nb-NO" sz="1000" dirty="0" smtClean="0"/>
          </a:p>
          <a:p>
            <a:r>
              <a:rPr lang="nb-NO" sz="1000" dirty="0" smtClean="0"/>
              <a:t>Dersom du er ukjent med bruk av utstyret, så tar du kontakt med NN på </a:t>
            </a:r>
            <a:r>
              <a:rPr lang="nb-NO" sz="1000" dirty="0" err="1" smtClean="0"/>
              <a:t>tlf</a:t>
            </a:r>
            <a:r>
              <a:rPr lang="nb-NO" sz="1000" dirty="0" smtClean="0"/>
              <a:t> ??,</a:t>
            </a:r>
          </a:p>
          <a:p>
            <a:r>
              <a:rPr lang="nb-NO" sz="1000" dirty="0"/>
              <a:t>o</a:t>
            </a:r>
            <a:r>
              <a:rPr lang="nb-NO" sz="1000" dirty="0" smtClean="0"/>
              <a:t>g vi avtaler opplæring på stedet. I lokalet finner du oppslag som beskriver de</a:t>
            </a:r>
          </a:p>
          <a:p>
            <a:r>
              <a:rPr lang="nb-NO" sz="1000" dirty="0"/>
              <a:t>m</a:t>
            </a:r>
            <a:r>
              <a:rPr lang="nb-NO" sz="1000" dirty="0" smtClean="0"/>
              <a:t>est vanlige rutinene ved bruk av anlegget (oppstart, innlegging av bane og spillere,</a:t>
            </a:r>
          </a:p>
          <a:p>
            <a:r>
              <a:rPr lang="nb-NO" sz="1000" dirty="0"/>
              <a:t>a</a:t>
            </a:r>
            <a:r>
              <a:rPr lang="nb-NO" sz="1000" dirty="0" smtClean="0"/>
              <a:t>vslutning). </a:t>
            </a:r>
            <a:endParaRPr lang="nb-NO" sz="1000" dirty="0"/>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5005" y="291873"/>
            <a:ext cx="2903726" cy="18722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Bilde 4" descr="Logo SH med tekst og stjer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601" y="373870"/>
            <a:ext cx="833183" cy="127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kstSylinder 4"/>
          <p:cNvSpPr txBox="1"/>
          <p:nvPr/>
        </p:nvSpPr>
        <p:spPr>
          <a:xfrm>
            <a:off x="317622" y="2198970"/>
            <a:ext cx="7392682" cy="2192908"/>
          </a:xfrm>
          <a:prstGeom prst="rect">
            <a:avLst/>
          </a:prstGeom>
          <a:noFill/>
        </p:spPr>
        <p:txBody>
          <a:bodyPr wrap="square" rtlCol="0">
            <a:spAutoFit/>
          </a:bodyPr>
          <a:lstStyle/>
          <a:p>
            <a:r>
              <a:rPr lang="nb-NO" sz="1050" b="1" dirty="0" smtClean="0"/>
              <a:t>Priser				</a:t>
            </a:r>
          </a:p>
          <a:p>
            <a:endParaRPr lang="nb-NO" sz="1050" dirty="0"/>
          </a:p>
          <a:p>
            <a:r>
              <a:rPr lang="nb-NO" sz="1050" dirty="0" smtClean="0"/>
              <a:t>Simulator lørdag og søndag		   	kr    250,-	pr. time uansett antall spillere</a:t>
            </a:r>
          </a:p>
          <a:p>
            <a:r>
              <a:rPr lang="nb-NO" sz="1050" dirty="0" smtClean="0"/>
              <a:t>Simulator ukedager		   	kr    150,-	pr. time uansett antall spillere</a:t>
            </a:r>
          </a:p>
          <a:p>
            <a:endParaRPr lang="nb-NO" sz="1050" dirty="0"/>
          </a:p>
          <a:p>
            <a:r>
              <a:rPr lang="nb-NO" sz="1050" dirty="0" smtClean="0"/>
              <a:t>Klippekort weekend 	12 timer spill  		kr 2.000,- 	30% rabatt</a:t>
            </a:r>
          </a:p>
          <a:p>
            <a:r>
              <a:rPr lang="nb-NO" sz="1050" dirty="0" smtClean="0"/>
              <a:t>Klippekort ukedager	12 timer spill		kr 1.250,-	30% rabatt</a:t>
            </a:r>
          </a:p>
          <a:p>
            <a:endParaRPr lang="nb-NO" sz="1050" dirty="0" smtClean="0"/>
          </a:p>
          <a:p>
            <a:r>
              <a:rPr lang="nb-NO" sz="1050" dirty="0" smtClean="0"/>
              <a:t>Kombinert klippekort 	  6 timer weekend  kr 1.000,-</a:t>
            </a:r>
          </a:p>
          <a:p>
            <a:r>
              <a:rPr lang="nb-NO" sz="1050" dirty="0" smtClean="0"/>
              <a:t> 		  6 timer ukedager </a:t>
            </a:r>
            <a:r>
              <a:rPr lang="nb-NO" sz="1050" u="sng" dirty="0" smtClean="0"/>
              <a:t>kr     600,-</a:t>
            </a:r>
            <a:r>
              <a:rPr lang="nb-NO" sz="1050" dirty="0" smtClean="0"/>
              <a:t>	kr 1.600,-	30% rabatt</a:t>
            </a:r>
            <a:endParaRPr lang="nb-NO" sz="1050" dirty="0"/>
          </a:p>
          <a:p>
            <a:endParaRPr lang="nb-NO" sz="1050" dirty="0" smtClean="0"/>
          </a:p>
          <a:p>
            <a:r>
              <a:rPr lang="nb-NO" sz="1050" b="1" dirty="0"/>
              <a:t>Klippekort forutsetter medlemskap i </a:t>
            </a:r>
            <a:r>
              <a:rPr lang="nb-NO" sz="1050" b="1" dirty="0" smtClean="0"/>
              <a:t>senteret.</a:t>
            </a:r>
            <a:r>
              <a:rPr lang="nb-NO" sz="1050" dirty="0" smtClean="0"/>
              <a:t>	Betaling via hotellets resepsjon (betalingsterminal)</a:t>
            </a:r>
          </a:p>
          <a:p>
            <a:r>
              <a:rPr lang="nb-NO" sz="1050" dirty="0" smtClean="0"/>
              <a:t>	</a:t>
            </a:r>
            <a:endParaRPr lang="nb-NO" sz="1050" dirty="0"/>
          </a:p>
        </p:txBody>
      </p:sp>
      <p:sp>
        <p:nvSpPr>
          <p:cNvPr id="8" name="TekstSylinder 7"/>
          <p:cNvSpPr txBox="1"/>
          <p:nvPr/>
        </p:nvSpPr>
        <p:spPr>
          <a:xfrm>
            <a:off x="314606" y="4408606"/>
            <a:ext cx="8856912" cy="2400657"/>
          </a:xfrm>
          <a:prstGeom prst="rect">
            <a:avLst/>
          </a:prstGeom>
          <a:noFill/>
        </p:spPr>
        <p:txBody>
          <a:bodyPr wrap="none" rtlCol="0">
            <a:spAutoFit/>
          </a:bodyPr>
          <a:lstStyle/>
          <a:p>
            <a:r>
              <a:rPr lang="nb-NO" sz="1000" b="1" dirty="0" smtClean="0"/>
              <a:t>Rutiner ved bruk av simulator:</a:t>
            </a:r>
            <a:endParaRPr lang="nb-NO" sz="1000" dirty="0" smtClean="0"/>
          </a:p>
          <a:p>
            <a:endParaRPr lang="nb-NO" sz="1000" b="1" dirty="0"/>
          </a:p>
          <a:p>
            <a:pPr marL="228600" indent="-228600">
              <a:buFont typeface="+mj-lt"/>
              <a:buAutoNum type="arabicPeriod"/>
            </a:pPr>
            <a:r>
              <a:rPr lang="nb-NO" sz="1000" dirty="0" smtClean="0"/>
              <a:t>Du må reservere tid på vår hjemmeside for å ha rett til spilletid.</a:t>
            </a:r>
          </a:p>
          <a:p>
            <a:pPr marL="228600" indent="-228600">
              <a:buFont typeface="+mj-lt"/>
              <a:buAutoNum type="arabicPeriod"/>
            </a:pPr>
            <a:r>
              <a:rPr lang="nb-NO" sz="1000" dirty="0" smtClean="0"/>
              <a:t>I booking kalenderen på hjemmesiden kan du reservere spilletid 5 dager frem i tid.</a:t>
            </a:r>
          </a:p>
          <a:p>
            <a:pPr marL="228600" indent="-228600">
              <a:buFont typeface="+mj-lt"/>
              <a:buAutoNum type="arabicPeriod"/>
            </a:pPr>
            <a:r>
              <a:rPr lang="nb-NO" sz="1000" dirty="0" smtClean="0"/>
              <a:t>Det er ikke mulighet til å bestille mindre enn 3 timer</a:t>
            </a:r>
          </a:p>
          <a:p>
            <a:pPr marL="228600" indent="-228600">
              <a:buFont typeface="+mj-lt"/>
              <a:buAutoNum type="arabicPeriod"/>
            </a:pPr>
            <a:r>
              <a:rPr lang="nb-NO" sz="1000" dirty="0" smtClean="0"/>
              <a:t>Eventuell avbestilling kan gjøres inntil 1 døgn i forveien via hotellets resepsjon. Dersom uforutsette ting oppstår så du må avbestille på kortere varsel, </a:t>
            </a:r>
          </a:p>
          <a:p>
            <a:r>
              <a:rPr lang="nb-NO" sz="1000" dirty="0"/>
              <a:t> </a:t>
            </a:r>
            <a:r>
              <a:rPr lang="nb-NO" sz="1000" dirty="0" smtClean="0"/>
              <a:t>      må du kontakte hotellets resepsjon for å ta bort reservasjonen.</a:t>
            </a:r>
          </a:p>
          <a:p>
            <a:pPr marL="228600" indent="-228600">
              <a:buAutoNum type="arabicPeriod" startAt="5"/>
            </a:pPr>
            <a:r>
              <a:rPr lang="nb-NO" sz="1000" dirty="0" smtClean="0"/>
              <a:t>Møter du fram 5 min etter reservert tid har du mistet retten til spilletiden din.</a:t>
            </a:r>
          </a:p>
          <a:p>
            <a:pPr marL="228600" indent="-228600">
              <a:buAutoNum type="arabicPeriod" startAt="5"/>
            </a:pPr>
            <a:r>
              <a:rPr lang="nb-NO" sz="1000" dirty="0" smtClean="0"/>
              <a:t>Er du førstegangs bruker må du være sammen med en bruker som er kjent med simulatoren og kan gi deg instruksjon i bruk av den.</a:t>
            </a:r>
          </a:p>
          <a:p>
            <a:pPr marL="228600" indent="-228600">
              <a:buAutoNum type="arabicPeriod" startAt="5"/>
            </a:pPr>
            <a:r>
              <a:rPr lang="nb-NO" sz="1000" dirty="0" smtClean="0"/>
              <a:t>Når din spilletid er oppbrukt må du avbryte runden, selv om du ikke er ferdig med 18 hull. Men er det ingen som har møtt opp på ny tid, kan du spille</a:t>
            </a:r>
          </a:p>
          <a:p>
            <a:r>
              <a:rPr lang="nb-NO" sz="1000" dirty="0"/>
              <a:t> </a:t>
            </a:r>
            <a:r>
              <a:rPr lang="nb-NO" sz="1000" dirty="0" smtClean="0"/>
              <a:t>      videre på runden inntil 30 minutter uten å måtte betale ekstra.</a:t>
            </a:r>
          </a:p>
          <a:p>
            <a:pPr marL="228600" indent="-228600">
              <a:buAutoNum type="arabicPeriod" startAt="8"/>
            </a:pPr>
            <a:r>
              <a:rPr lang="nb-NO" sz="1000" dirty="0" smtClean="0"/>
              <a:t>Er det ingen som har møtt opp på ny tid, kan du overta spilletiden for de neste 3 timene uten at du på forhånd har reservert denne tiden,</a:t>
            </a:r>
          </a:p>
          <a:p>
            <a:r>
              <a:rPr lang="nb-NO" sz="1000" dirty="0"/>
              <a:t> </a:t>
            </a:r>
            <a:r>
              <a:rPr lang="nb-NO" sz="1000" dirty="0" smtClean="0"/>
              <a:t>     mot å betale etter prislisten.</a:t>
            </a:r>
          </a:p>
          <a:p>
            <a:endParaRPr lang="nb-NO" sz="1000" dirty="0"/>
          </a:p>
          <a:p>
            <a:r>
              <a:rPr lang="nb-NO" sz="1000" b="1" dirty="0" smtClean="0"/>
              <a:t>God fornøyelse!</a:t>
            </a:r>
            <a:endParaRPr lang="nb-NO" sz="1000" b="1" dirty="0"/>
          </a:p>
        </p:txBody>
      </p:sp>
    </p:spTree>
    <p:extLst>
      <p:ext uri="{BB962C8B-B14F-4D97-AF65-F5344CB8AC3E}">
        <p14:creationId xmlns:p14="http://schemas.microsoft.com/office/powerpoint/2010/main" val="3196843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577" y="192832"/>
            <a:ext cx="8956423" cy="60486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79728805"/>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a:themeElements>
    <a:clrScheme name="DNB Main">
      <a:dk1>
        <a:srgbClr val="333333"/>
      </a:dk1>
      <a:lt1>
        <a:sysClr val="window" lastClr="FFFFFF"/>
      </a:lt1>
      <a:dk2>
        <a:srgbClr val="333333"/>
      </a:dk2>
      <a:lt2>
        <a:srgbClr val="FFFFFF"/>
      </a:lt2>
      <a:accent1>
        <a:srgbClr val="C9C9C9"/>
      </a:accent1>
      <a:accent2>
        <a:srgbClr val="007272"/>
      </a:accent2>
      <a:accent3>
        <a:srgbClr val="77278A"/>
      </a:accent3>
      <a:accent4>
        <a:srgbClr val="49B1DE"/>
      </a:accent4>
      <a:accent5>
        <a:srgbClr val="E76A0B"/>
      </a:accent5>
      <a:accent6>
        <a:srgbClr val="9F1117"/>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2487</TotalTime>
  <Words>358</Words>
  <Application>Microsoft Office PowerPoint</Application>
  <PresentationFormat>Skjermfremvisning (4:3)</PresentationFormat>
  <Paragraphs>48</Paragraphs>
  <Slides>8</Slides>
  <Notes>1</Notes>
  <HiddenSlides>0</HiddenSlides>
  <MMClips>0</MMClips>
  <ScaleCrop>false</ScaleCrop>
  <HeadingPairs>
    <vt:vector size="4" baseType="variant">
      <vt:variant>
        <vt:lpstr>Tema</vt:lpstr>
      </vt:variant>
      <vt:variant>
        <vt:i4>1</vt:i4>
      </vt:variant>
      <vt:variant>
        <vt:lpstr>Lysbildetitler</vt:lpstr>
      </vt:variant>
      <vt:variant>
        <vt:i4>8</vt:i4>
      </vt:variant>
    </vt:vector>
  </HeadingPairs>
  <TitlesOfParts>
    <vt:vector size="9" baseType="lpstr">
      <vt:lpstr>blank</vt:lpstr>
      <vt:lpstr>ÅPEN POST MEDLEMSMØTE 1/2016</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Company>DnB NOR ASA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Ekstraordinært Årsmøte 2015</dc:title>
  <dc:creator>Hanssen, Per-Kristian</dc:creator>
  <cp:lastModifiedBy>Hanssen, Per-Kristian</cp:lastModifiedBy>
  <cp:revision>82</cp:revision>
  <cp:lastPrinted>2016-03-06T13:42:56Z</cp:lastPrinted>
  <dcterms:created xsi:type="dcterms:W3CDTF">2015-02-14T14:05:33Z</dcterms:created>
  <dcterms:modified xsi:type="dcterms:W3CDTF">2016-03-07T21:06:16Z</dcterms:modified>
</cp:coreProperties>
</file>