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4175" r:id="rId2"/>
  </p:sldMasterIdLst>
  <p:notesMasterIdLst>
    <p:notesMasterId r:id="rId11"/>
  </p:notesMasterIdLst>
  <p:handoutMasterIdLst>
    <p:handoutMasterId r:id="rId12"/>
  </p:handoutMasterIdLst>
  <p:sldIdLst>
    <p:sldId id="268" r:id="rId3"/>
    <p:sldId id="261" r:id="rId4"/>
    <p:sldId id="263" r:id="rId5"/>
    <p:sldId id="258" r:id="rId6"/>
    <p:sldId id="264" r:id="rId7"/>
    <p:sldId id="260" r:id="rId8"/>
    <p:sldId id="266" r:id="rId9"/>
    <p:sldId id="267" r:id="rId1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34F6"/>
    <a:srgbClr val="473FEB"/>
    <a:srgbClr val="999999"/>
    <a:srgbClr val="666666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02" autoAdjust="0"/>
    <p:restoredTop sz="86751" autoAdjust="0"/>
  </p:normalViewPr>
  <p:slideViewPr>
    <p:cSldViewPr snapToGrid="0" showGuides="1">
      <p:cViewPr varScale="1">
        <p:scale>
          <a:sx n="74" d="100"/>
          <a:sy n="74" d="100"/>
        </p:scale>
        <p:origin x="-1234" y="-62"/>
      </p:cViewPr>
      <p:guideLst>
        <p:guide orient="horz" pos="1920"/>
        <p:guide orient="horz" pos="887"/>
        <p:guide orient="horz" pos="2840"/>
        <p:guide orient="horz" pos="1855"/>
        <p:guide orient="horz" pos="824"/>
        <p:guide orient="horz" pos="2784"/>
        <p:guide orient="horz" pos="3759"/>
        <p:guide orient="horz" pos="3713"/>
        <p:guide pos="2843"/>
        <p:guide pos="1998"/>
        <p:guide pos="1932"/>
        <p:guide pos="3828"/>
        <p:guide pos="2917"/>
        <p:guide pos="3772"/>
        <p:guide pos="158"/>
        <p:guide pos="565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3409A4B-9660-4647-9BBD-4A42BBDA3B23}" type="datetimeFigureOut">
              <a:rPr lang="en-GB"/>
              <a:pPr>
                <a:defRPr/>
              </a:pPr>
              <a:t>08/04/2016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9F990BE-AEA7-47D3-9CF1-14656F3B177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4039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Arial" charset="0"/>
              </a:defRPr>
            </a:lvl1pPr>
          </a:lstStyle>
          <a:p>
            <a:pPr>
              <a:defRPr/>
            </a:pPr>
            <a:fld id="{8EA7BD99-D0A8-41B0-ADAB-A57EE6139A35}" type="datetimeFigureOut">
              <a:rPr lang="en-US"/>
              <a:pPr>
                <a:defRPr/>
              </a:pPr>
              <a:t>4/8/2016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3024187" cy="2268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404813" y="3059113"/>
            <a:ext cx="6119812" cy="5616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Arial" charset="0"/>
              </a:defRPr>
            </a:lvl1pPr>
          </a:lstStyle>
          <a:p>
            <a:pPr>
              <a:defRPr/>
            </a:pPr>
            <a:fld id="{3CFF7843-4A54-4223-9875-8725E644BD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5877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400" baseline="0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4DA50-48B7-4373-ACB9-E135280B8732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7696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3B6CCF33-B04B-9C4D-8AA1-24FC970C0C0F}" type="slidenum">
              <a:rPr lang="nb-NO" sz="1200"/>
              <a:pPr eaLnBrk="1" hangingPunct="1"/>
              <a:t>2</a:t>
            </a:fld>
            <a:endParaRPr lang="nb-NO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b-NO" b="1" dirty="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3B6CCF33-B04B-9C4D-8AA1-24FC970C0C0F}" type="slidenum">
              <a:rPr lang="nb-NO" sz="1200"/>
              <a:pPr eaLnBrk="1" hangingPunct="1"/>
              <a:t>3</a:t>
            </a:fld>
            <a:endParaRPr lang="nb-NO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b-NO" b="1" dirty="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>
              <a:latin typeface="Arial" charset="0"/>
            </a:endParaRP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3833C10-E7E6-46CD-B820-C99CB7177D63}" type="slidenum">
              <a:rPr lang="en-GB" smtClean="0"/>
              <a:pPr eaLnBrk="1" hangingPunct="1"/>
              <a:t>4</a:t>
            </a:fld>
            <a:endParaRPr lang="en-GB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3B6CCF33-B04B-9C4D-8AA1-24FC970C0C0F}" type="slidenum">
              <a:rPr lang="nb-NO" sz="1200"/>
              <a:pPr eaLnBrk="1" hangingPunct="1"/>
              <a:t>5</a:t>
            </a:fld>
            <a:endParaRPr lang="nb-NO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b-NO" b="1" dirty="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3B6CCF33-B04B-9C4D-8AA1-24FC970C0C0F}" type="slidenum">
              <a:rPr lang="nb-NO" sz="1200"/>
              <a:pPr eaLnBrk="1" hangingPunct="1"/>
              <a:t>7</a:t>
            </a:fld>
            <a:endParaRPr lang="nb-NO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b-NO" b="1" dirty="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3B6CCF33-B04B-9C4D-8AA1-24FC970C0C0F}" type="slidenum">
              <a:rPr lang="nb-NO" sz="1200"/>
              <a:pPr eaLnBrk="1" hangingPunct="1"/>
              <a:t>8</a:t>
            </a:fld>
            <a:endParaRPr lang="nb-NO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b-NO" b="1" dirty="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F2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Black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t="5869" r="4056" b="7185"/>
          <a:stretch>
            <a:fillRect/>
          </a:stretch>
        </p:blipFill>
        <p:spPr bwMode="gray">
          <a:xfrm>
            <a:off x="7740650" y="188913"/>
            <a:ext cx="1223963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ransBox"/>
          <p:cNvSpPr>
            <a:spLocks/>
          </p:cNvSpPr>
          <p:nvPr/>
        </p:nvSpPr>
        <p:spPr bwMode="auto">
          <a:xfrm rot="16200000" flipH="1">
            <a:off x="3186906" y="904081"/>
            <a:ext cx="2765425" cy="9148763"/>
          </a:xfrm>
          <a:custGeom>
            <a:avLst/>
            <a:gdLst>
              <a:gd name="T0" fmla="*/ 0 w 2764827"/>
              <a:gd name="T1" fmla="*/ 2147483647 h 6865848"/>
              <a:gd name="T2" fmla="*/ 968575 w 2764827"/>
              <a:gd name="T3" fmla="*/ 3321200 h 6865848"/>
              <a:gd name="T4" fmla="*/ 2780417 w 2764827"/>
              <a:gd name="T5" fmla="*/ 0 h 6865848"/>
              <a:gd name="T6" fmla="*/ 2779387 w 2764827"/>
              <a:gd name="T7" fmla="*/ 2147483647 h 6865848"/>
              <a:gd name="T8" fmla="*/ 0 w 2764827"/>
              <a:gd name="T9" fmla="*/ 2147483647 h 68658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764827" h="6865848">
                <a:moveTo>
                  <a:pt x="0" y="6865848"/>
                </a:moveTo>
                <a:lnTo>
                  <a:pt x="963146" y="1430"/>
                </a:lnTo>
                <a:lnTo>
                  <a:pt x="2764827" y="0"/>
                </a:lnTo>
                <a:cubicBezTo>
                  <a:pt x="2763851" y="2288032"/>
                  <a:pt x="2764779" y="4572255"/>
                  <a:pt x="2763803" y="6860287"/>
                </a:cubicBezTo>
                <a:lnTo>
                  <a:pt x="0" y="6865848"/>
                </a:lnTo>
                <a:close/>
              </a:path>
            </a:pathLst>
          </a:cu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GB" dirty="0"/>
          </a:p>
        </p:txBody>
      </p:sp>
      <p:sp>
        <p:nvSpPr>
          <p:cNvPr id="6" name="WhiteBox"/>
          <p:cNvSpPr>
            <a:spLocks/>
          </p:cNvSpPr>
          <p:nvPr/>
        </p:nvSpPr>
        <p:spPr bwMode="gray">
          <a:xfrm>
            <a:off x="6818313" y="0"/>
            <a:ext cx="2325687" cy="6859588"/>
          </a:xfrm>
          <a:custGeom>
            <a:avLst/>
            <a:gdLst>
              <a:gd name="T0" fmla="*/ 0 w 2324772"/>
              <a:gd name="T1" fmla="*/ 6847834 h 6860287"/>
              <a:gd name="T2" fmla="*/ 730553 w 2324772"/>
              <a:gd name="T3" fmla="*/ 0 h 6860287"/>
              <a:gd name="T4" fmla="*/ 2348680 w 2324772"/>
              <a:gd name="T5" fmla="*/ 0 h 6860287"/>
              <a:gd name="T6" fmla="*/ 2347645 w 2324772"/>
              <a:gd name="T7" fmla="*/ 6849420 h 6860287"/>
              <a:gd name="T8" fmla="*/ 0 w 2324772"/>
              <a:gd name="T9" fmla="*/ 6847834 h 686028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324772" h="6860287">
                <a:moveTo>
                  <a:pt x="0" y="6858699"/>
                </a:moveTo>
                <a:lnTo>
                  <a:pt x="723116" y="0"/>
                </a:lnTo>
                <a:lnTo>
                  <a:pt x="2324772" y="0"/>
                </a:lnTo>
                <a:cubicBezTo>
                  <a:pt x="2323796" y="2288032"/>
                  <a:pt x="2324724" y="4572255"/>
                  <a:pt x="2323748" y="6860287"/>
                </a:cubicBezTo>
                <a:lnTo>
                  <a:pt x="0" y="6858699"/>
                </a:lnTo>
                <a:close/>
              </a:path>
            </a:pathLst>
          </a:custGeom>
          <a:solidFill>
            <a:srgbClr val="333333"/>
          </a:solidFill>
          <a:ln w="3175" cap="flat" cmpd="sng" algn="ctr">
            <a:solidFill>
              <a:srgbClr val="333333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endParaRPr lang="en-GB" dirty="0"/>
          </a:p>
        </p:txBody>
      </p:sp>
      <p:pic>
        <p:nvPicPr>
          <p:cNvPr id="7" name="LogoWhit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5" t="5966" r="4498" b="2028"/>
          <a:stretch>
            <a:fillRect/>
          </a:stretch>
        </p:blipFill>
        <p:spPr bwMode="ltGray">
          <a:xfrm>
            <a:off x="7740650" y="188913"/>
            <a:ext cx="1223963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5"/>
          <p:cNvSpPr>
            <a:spLocks noGrp="1" noChangeArrowheads="1"/>
          </p:cNvSpPr>
          <p:nvPr>
            <p:ph type="ctrTitle" sz="quarter"/>
          </p:nvPr>
        </p:nvSpPr>
        <p:spPr bwMode="gray">
          <a:xfrm>
            <a:off x="250825" y="5051425"/>
            <a:ext cx="6510338" cy="1025525"/>
          </a:xfrm>
        </p:spPr>
        <p:txBody>
          <a:bodyPr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subTitle" sz="quarter" idx="1"/>
          </p:nvPr>
        </p:nvSpPr>
        <p:spPr bwMode="gray">
          <a:xfrm>
            <a:off x="250825" y="6175375"/>
            <a:ext cx="6510338" cy="561975"/>
          </a:xfrm>
        </p:spPr>
        <p:txBody>
          <a:bodyPr/>
          <a:lstStyle>
            <a:lvl1pPr marL="0" indent="0">
              <a:lnSpc>
                <a:spcPct val="95000"/>
              </a:lnSpc>
              <a:buFont typeface="Arial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8" name="TxtClassification"/>
          <p:cNvSpPr>
            <a:spLocks noGrp="1"/>
          </p:cNvSpPr>
          <p:nvPr>
            <p:ph type="dt" sz="quarter" idx="10"/>
          </p:nvPr>
        </p:nvSpPr>
        <p:spPr bwMode="gray">
          <a:xfrm>
            <a:off x="7735824" y="6548374"/>
            <a:ext cx="1079500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 algn="r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2016-04-05</a:t>
            </a:r>
            <a:endParaRPr lang="en-US" dirty="0"/>
          </a:p>
        </p:txBody>
      </p:sp>
      <p:sp>
        <p:nvSpPr>
          <p:cNvPr id="9" name="TxtFooter"/>
          <p:cNvSpPr>
            <a:spLocks noGrp="1"/>
          </p:cNvSpPr>
          <p:nvPr>
            <p:ph type="ftr" sz="quarter" idx="11"/>
          </p:nvPr>
        </p:nvSpPr>
        <p:spPr>
          <a:xfrm>
            <a:off x="6897624" y="6548374"/>
            <a:ext cx="2476500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Classification: Internal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804754"/>
      </p:ext>
    </p:extLst>
  </p:cSld>
  <p:clrMapOvr>
    <a:masterClrMapping/>
  </p:clrMapOvr>
  <p:hf sldNum="0"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6138863"/>
            <a:ext cx="914717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13886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da-DK" noProof="0" dirty="0"/>
          </a:p>
        </p:txBody>
      </p:sp>
      <p:sp>
        <p:nvSpPr>
          <p:cNvPr id="5" name="TxtClassification"/>
          <p:cNvSpPr>
            <a:spLocks noGrp="1"/>
          </p:cNvSpPr>
          <p:nvPr>
            <p:ph type="dt" sz="quarter" idx="10"/>
          </p:nvPr>
        </p:nvSpPr>
        <p:spPr bwMode="gray">
          <a:xfrm>
            <a:off x="1843024" y="6542024"/>
            <a:ext cx="10810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 algn="l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2016-04-05</a:t>
            </a:r>
            <a:endParaRPr lang="en-US" dirty="0"/>
          </a:p>
        </p:txBody>
      </p:sp>
      <p:sp>
        <p:nvSpPr>
          <p:cNvPr id="6" name="TxtPageNumber"/>
          <p:cNvSpPr>
            <a:spLocks noGrp="1"/>
          </p:cNvSpPr>
          <p:nvPr>
            <p:ph type="sldNum" sz="quarter" idx="11"/>
          </p:nvPr>
        </p:nvSpPr>
        <p:spPr bwMode="gray">
          <a:xfrm>
            <a:off x="250825" y="6542024"/>
            <a:ext cx="357124" cy="19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fld id="{13469972-C5B0-4F4A-AE38-E9DCD548ECA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xtFooter"/>
          <p:cNvSpPr>
            <a:spLocks noGrp="1"/>
          </p:cNvSpPr>
          <p:nvPr>
            <p:ph type="ftr" sz="quarter" idx="12"/>
          </p:nvPr>
        </p:nvSpPr>
        <p:spPr>
          <a:xfrm>
            <a:off x="517525" y="6542024"/>
            <a:ext cx="20716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Classification: Internal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557915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1566864"/>
            <a:ext cx="9144000" cy="2844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da-DK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50825" y="4521200"/>
            <a:ext cx="8642350" cy="1366838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xtClassification"/>
          <p:cNvSpPr>
            <a:spLocks noGrp="1"/>
          </p:cNvSpPr>
          <p:nvPr>
            <p:ph type="dt" sz="quarter" idx="14"/>
          </p:nvPr>
        </p:nvSpPr>
        <p:spPr bwMode="gray">
          <a:xfrm>
            <a:off x="1843024" y="6542024"/>
            <a:ext cx="10810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 algn="l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2016-04-05</a:t>
            </a:r>
            <a:endParaRPr lang="en-US" dirty="0"/>
          </a:p>
        </p:txBody>
      </p:sp>
      <p:sp>
        <p:nvSpPr>
          <p:cNvPr id="6" name="TxtPageNumber"/>
          <p:cNvSpPr>
            <a:spLocks noGrp="1"/>
          </p:cNvSpPr>
          <p:nvPr>
            <p:ph type="sldNum" sz="quarter" idx="15"/>
          </p:nvPr>
        </p:nvSpPr>
        <p:spPr bwMode="gray">
          <a:xfrm>
            <a:off x="250825" y="6542024"/>
            <a:ext cx="357124" cy="19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fld id="{B2F4A698-EB77-43C7-92AF-C86CA3FB2B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xtFooter"/>
          <p:cNvSpPr>
            <a:spLocks noGrp="1"/>
          </p:cNvSpPr>
          <p:nvPr>
            <p:ph type="ftr" sz="quarter" idx="16"/>
          </p:nvPr>
        </p:nvSpPr>
        <p:spPr>
          <a:xfrm>
            <a:off x="517525" y="6542024"/>
            <a:ext cx="20716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Classification: Internal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00552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6"/>
          </p:nvPr>
        </p:nvSpPr>
        <p:spPr>
          <a:xfrm>
            <a:off x="250824" y="1566862"/>
            <a:ext cx="4267201" cy="2846388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7"/>
          </p:nvPr>
        </p:nvSpPr>
        <p:spPr>
          <a:xfrm>
            <a:off x="4618842" y="1566862"/>
            <a:ext cx="4267201" cy="2846388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Content Placeholder 13"/>
          <p:cNvSpPr>
            <a:spLocks noGrp="1"/>
          </p:cNvSpPr>
          <p:nvPr>
            <p:ph sz="quarter" idx="19"/>
          </p:nvPr>
        </p:nvSpPr>
        <p:spPr>
          <a:xfrm>
            <a:off x="250825" y="4521200"/>
            <a:ext cx="4267200" cy="13536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889000" indent="0">
              <a:buNone/>
              <a:defRPr sz="1400"/>
            </a:lvl3pPr>
            <a:lvl4pPr marL="1344612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20"/>
          </p:nvPr>
        </p:nvSpPr>
        <p:spPr>
          <a:xfrm>
            <a:off x="4618843" y="4521200"/>
            <a:ext cx="4267200" cy="13536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889000" indent="0">
              <a:buNone/>
              <a:defRPr sz="1400"/>
            </a:lvl3pPr>
            <a:lvl4pPr marL="1344612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xtClassification"/>
          <p:cNvSpPr>
            <a:spLocks noGrp="1"/>
          </p:cNvSpPr>
          <p:nvPr>
            <p:ph type="dt" sz="quarter" idx="21"/>
          </p:nvPr>
        </p:nvSpPr>
        <p:spPr bwMode="gray">
          <a:xfrm>
            <a:off x="1843024" y="6542024"/>
            <a:ext cx="10810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 algn="l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2016-04-05</a:t>
            </a:r>
            <a:endParaRPr lang="en-US" dirty="0"/>
          </a:p>
        </p:txBody>
      </p:sp>
      <p:sp>
        <p:nvSpPr>
          <p:cNvPr id="11" name="TxtPageNumber"/>
          <p:cNvSpPr>
            <a:spLocks noGrp="1"/>
          </p:cNvSpPr>
          <p:nvPr>
            <p:ph type="sldNum" sz="quarter" idx="22"/>
          </p:nvPr>
        </p:nvSpPr>
        <p:spPr bwMode="gray">
          <a:xfrm>
            <a:off x="250825" y="6542024"/>
            <a:ext cx="357124" cy="19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fld id="{A3947529-CD12-47E0-B715-565B7A7F6F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xtFooter"/>
          <p:cNvSpPr>
            <a:spLocks noGrp="1"/>
          </p:cNvSpPr>
          <p:nvPr>
            <p:ph type="ftr" sz="quarter" idx="23"/>
          </p:nvPr>
        </p:nvSpPr>
        <p:spPr>
          <a:xfrm>
            <a:off x="517525" y="6542024"/>
            <a:ext cx="20716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Classification: Internal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027944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een conten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22" name="Content Placeholder 6"/>
          <p:cNvSpPr>
            <a:spLocks noGrp="1"/>
          </p:cNvSpPr>
          <p:nvPr>
            <p:ph sz="quarter" idx="16"/>
          </p:nvPr>
        </p:nvSpPr>
        <p:spPr>
          <a:xfrm>
            <a:off x="250825" y="1566862"/>
            <a:ext cx="1349375" cy="136842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Content Placeholder 6"/>
          <p:cNvSpPr>
            <a:spLocks noGrp="1"/>
          </p:cNvSpPr>
          <p:nvPr>
            <p:ph sz="quarter" idx="17"/>
          </p:nvPr>
        </p:nvSpPr>
        <p:spPr>
          <a:xfrm>
            <a:off x="1708150" y="1566862"/>
            <a:ext cx="1349375" cy="136842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Content Placeholder 6"/>
          <p:cNvSpPr>
            <a:spLocks noGrp="1"/>
          </p:cNvSpPr>
          <p:nvPr>
            <p:ph sz="quarter" idx="18"/>
          </p:nvPr>
        </p:nvSpPr>
        <p:spPr>
          <a:xfrm>
            <a:off x="3165475" y="1566862"/>
            <a:ext cx="1349375" cy="136842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Content Placeholder 6"/>
          <p:cNvSpPr>
            <a:spLocks noGrp="1"/>
          </p:cNvSpPr>
          <p:nvPr>
            <p:ph sz="quarter" idx="19"/>
          </p:nvPr>
        </p:nvSpPr>
        <p:spPr>
          <a:xfrm>
            <a:off x="4622800" y="1566862"/>
            <a:ext cx="1349375" cy="136842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Content Placeholder 6"/>
          <p:cNvSpPr>
            <a:spLocks noGrp="1"/>
          </p:cNvSpPr>
          <p:nvPr>
            <p:ph sz="quarter" idx="20"/>
          </p:nvPr>
        </p:nvSpPr>
        <p:spPr>
          <a:xfrm>
            <a:off x="6080125" y="1566862"/>
            <a:ext cx="1349375" cy="136842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7" name="Content Placeholder 6"/>
          <p:cNvSpPr>
            <a:spLocks noGrp="1"/>
          </p:cNvSpPr>
          <p:nvPr>
            <p:ph sz="quarter" idx="21"/>
          </p:nvPr>
        </p:nvSpPr>
        <p:spPr>
          <a:xfrm>
            <a:off x="7537451" y="1566862"/>
            <a:ext cx="1349375" cy="136842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8" name="Content Placeholder 6"/>
          <p:cNvSpPr>
            <a:spLocks noGrp="1"/>
          </p:cNvSpPr>
          <p:nvPr>
            <p:ph sz="quarter" idx="22"/>
          </p:nvPr>
        </p:nvSpPr>
        <p:spPr>
          <a:xfrm>
            <a:off x="250825" y="3048000"/>
            <a:ext cx="1349375" cy="136842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Content Placeholder 6"/>
          <p:cNvSpPr>
            <a:spLocks noGrp="1"/>
          </p:cNvSpPr>
          <p:nvPr>
            <p:ph sz="quarter" idx="23"/>
          </p:nvPr>
        </p:nvSpPr>
        <p:spPr>
          <a:xfrm>
            <a:off x="1708150" y="3048000"/>
            <a:ext cx="1349375" cy="136842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Content Placeholder 6"/>
          <p:cNvSpPr>
            <a:spLocks noGrp="1"/>
          </p:cNvSpPr>
          <p:nvPr>
            <p:ph sz="quarter" idx="24"/>
          </p:nvPr>
        </p:nvSpPr>
        <p:spPr>
          <a:xfrm>
            <a:off x="3165475" y="3048000"/>
            <a:ext cx="1349375" cy="136842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Content Placeholder 6"/>
          <p:cNvSpPr>
            <a:spLocks noGrp="1"/>
          </p:cNvSpPr>
          <p:nvPr>
            <p:ph sz="quarter" idx="25"/>
          </p:nvPr>
        </p:nvSpPr>
        <p:spPr>
          <a:xfrm>
            <a:off x="4622800" y="3048000"/>
            <a:ext cx="1349375" cy="136842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2" name="Content Placeholder 6"/>
          <p:cNvSpPr>
            <a:spLocks noGrp="1"/>
          </p:cNvSpPr>
          <p:nvPr>
            <p:ph sz="quarter" idx="26"/>
          </p:nvPr>
        </p:nvSpPr>
        <p:spPr>
          <a:xfrm>
            <a:off x="6080125" y="3048000"/>
            <a:ext cx="1349375" cy="136842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3" name="Content Placeholder 6"/>
          <p:cNvSpPr>
            <a:spLocks noGrp="1"/>
          </p:cNvSpPr>
          <p:nvPr>
            <p:ph sz="quarter" idx="27"/>
          </p:nvPr>
        </p:nvSpPr>
        <p:spPr>
          <a:xfrm>
            <a:off x="7537451" y="3048000"/>
            <a:ext cx="1349375" cy="136842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4" name="Content Placeholder 6"/>
          <p:cNvSpPr>
            <a:spLocks noGrp="1"/>
          </p:cNvSpPr>
          <p:nvPr>
            <p:ph sz="quarter" idx="28"/>
          </p:nvPr>
        </p:nvSpPr>
        <p:spPr>
          <a:xfrm>
            <a:off x="250825" y="4517231"/>
            <a:ext cx="1349375" cy="136842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5" name="Content Placeholder 6"/>
          <p:cNvSpPr>
            <a:spLocks noGrp="1"/>
          </p:cNvSpPr>
          <p:nvPr>
            <p:ph sz="quarter" idx="29"/>
          </p:nvPr>
        </p:nvSpPr>
        <p:spPr>
          <a:xfrm>
            <a:off x="1708150" y="4517231"/>
            <a:ext cx="1349375" cy="136842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6" name="Content Placeholder 6"/>
          <p:cNvSpPr>
            <a:spLocks noGrp="1"/>
          </p:cNvSpPr>
          <p:nvPr>
            <p:ph sz="quarter" idx="30"/>
          </p:nvPr>
        </p:nvSpPr>
        <p:spPr>
          <a:xfrm>
            <a:off x="3165475" y="4517231"/>
            <a:ext cx="1349375" cy="136842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7" name="Content Placeholder 6"/>
          <p:cNvSpPr>
            <a:spLocks noGrp="1"/>
          </p:cNvSpPr>
          <p:nvPr>
            <p:ph sz="quarter" idx="31"/>
          </p:nvPr>
        </p:nvSpPr>
        <p:spPr>
          <a:xfrm>
            <a:off x="4622800" y="4517231"/>
            <a:ext cx="1349375" cy="136842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8" name="Content Placeholder 6"/>
          <p:cNvSpPr>
            <a:spLocks noGrp="1"/>
          </p:cNvSpPr>
          <p:nvPr>
            <p:ph sz="quarter" idx="32"/>
          </p:nvPr>
        </p:nvSpPr>
        <p:spPr>
          <a:xfrm>
            <a:off x="6080125" y="4517231"/>
            <a:ext cx="1349375" cy="136842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9" name="Content Placeholder 6"/>
          <p:cNvSpPr>
            <a:spLocks noGrp="1"/>
          </p:cNvSpPr>
          <p:nvPr>
            <p:ph sz="quarter" idx="33"/>
          </p:nvPr>
        </p:nvSpPr>
        <p:spPr>
          <a:xfrm>
            <a:off x="7537451" y="4517231"/>
            <a:ext cx="1349375" cy="136842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xtClassification"/>
          <p:cNvSpPr>
            <a:spLocks noGrp="1"/>
          </p:cNvSpPr>
          <p:nvPr>
            <p:ph type="dt" sz="quarter" idx="34"/>
          </p:nvPr>
        </p:nvSpPr>
        <p:spPr bwMode="gray">
          <a:xfrm>
            <a:off x="1843024" y="6542024"/>
            <a:ext cx="10810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 algn="l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2016-04-05</a:t>
            </a:r>
            <a:endParaRPr lang="en-US" dirty="0"/>
          </a:p>
        </p:txBody>
      </p:sp>
      <p:sp>
        <p:nvSpPr>
          <p:cNvPr id="7" name="TxtPageNumber"/>
          <p:cNvSpPr>
            <a:spLocks noGrp="1"/>
          </p:cNvSpPr>
          <p:nvPr>
            <p:ph type="sldNum" sz="quarter" idx="35"/>
          </p:nvPr>
        </p:nvSpPr>
        <p:spPr bwMode="gray">
          <a:xfrm>
            <a:off x="250825" y="6542024"/>
            <a:ext cx="357124" cy="19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fld id="{0BA0B5B1-C360-47EE-8CF0-BF3D815D8DD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xtFooter"/>
          <p:cNvSpPr>
            <a:spLocks noGrp="1"/>
          </p:cNvSpPr>
          <p:nvPr>
            <p:ph type="ftr" sz="quarter" idx="36"/>
          </p:nvPr>
        </p:nvSpPr>
        <p:spPr>
          <a:xfrm>
            <a:off x="517525" y="6542024"/>
            <a:ext cx="20716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Classification: Internal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963267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5400000">
            <a:off x="-3069431" y="3069431"/>
            <a:ext cx="6858000" cy="7191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 dirty="0"/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29263"/>
            <a:ext cx="687388" cy="11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49"/>
            <a:ext cx="5181600" cy="635698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12" name="Vertical Title 1"/>
          <p:cNvSpPr>
            <a:spLocks noGrp="1"/>
          </p:cNvSpPr>
          <p:nvPr>
            <p:ph type="title" orient="vert"/>
          </p:nvPr>
        </p:nvSpPr>
        <p:spPr>
          <a:xfrm>
            <a:off x="7542212" y="246063"/>
            <a:ext cx="1342707" cy="63585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2" name="TxtClassification"/>
          <p:cNvSpPr>
            <a:spLocks noGrp="1"/>
          </p:cNvSpPr>
          <p:nvPr>
            <p:ph type="dt" sz="quarter" idx="10"/>
          </p:nvPr>
        </p:nvSpPr>
        <p:spPr bwMode="gray">
          <a:xfrm>
            <a:off x="1843024" y="6542024"/>
            <a:ext cx="10810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 algn="l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2016-04-05</a:t>
            </a:r>
            <a:endParaRPr lang="en-US" dirty="0"/>
          </a:p>
        </p:txBody>
      </p:sp>
      <p:sp>
        <p:nvSpPr>
          <p:cNvPr id="6" name="TxtPageNumber"/>
          <p:cNvSpPr>
            <a:spLocks noGrp="1"/>
          </p:cNvSpPr>
          <p:nvPr>
            <p:ph type="sldNum" sz="quarter" idx="11"/>
          </p:nvPr>
        </p:nvSpPr>
        <p:spPr bwMode="gray">
          <a:xfrm>
            <a:off x="250825" y="6542024"/>
            <a:ext cx="357124" cy="19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fld id="{662C3898-40CA-493B-9406-87573CA8CA7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xtFooter"/>
          <p:cNvSpPr>
            <a:spLocks noGrp="1"/>
          </p:cNvSpPr>
          <p:nvPr>
            <p:ph type="ftr" sz="quarter" idx="12"/>
          </p:nvPr>
        </p:nvSpPr>
        <p:spPr>
          <a:xfrm>
            <a:off x="517525" y="6542024"/>
            <a:ext cx="20716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Classification: Internal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801029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79CC-F9EC-40B0-8A07-03EBC4181C0F}" type="datetimeFigureOut">
              <a:rPr lang="en-US" smtClean="0"/>
              <a:t>4/8/2016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B2DC5-1D95-4246-A1C6-87C0D1BDAE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852648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79CC-F9EC-40B0-8A07-03EBC4181C0F}" type="datetimeFigureOut">
              <a:rPr lang="en-US" smtClean="0"/>
              <a:t>4/8/2016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B2DC5-1D95-4246-A1C6-87C0D1BDAE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700372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79CC-F9EC-40B0-8A07-03EBC4181C0F}" type="datetimeFigureOut">
              <a:rPr lang="en-US" smtClean="0"/>
              <a:t>4/8/2016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B2DC5-1D95-4246-A1C6-87C0D1BDAE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535949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79CC-F9EC-40B0-8A07-03EBC4181C0F}" type="datetimeFigureOut">
              <a:rPr lang="en-US" smtClean="0"/>
              <a:t>4/8/2016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B2DC5-1D95-4246-A1C6-87C0D1BDAE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994374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2016-04-05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Classification: Internal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C567-8217-4BF3-ACB1-B73B0F11F4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872536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TxtClassification"/>
          <p:cNvSpPr>
            <a:spLocks noGrp="1"/>
          </p:cNvSpPr>
          <p:nvPr>
            <p:ph type="dt" sz="quarter" idx="10"/>
          </p:nvPr>
        </p:nvSpPr>
        <p:spPr bwMode="gray">
          <a:xfrm>
            <a:off x="1843024" y="6542024"/>
            <a:ext cx="10810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 algn="l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2016-04-05</a:t>
            </a:r>
            <a:endParaRPr lang="en-US" dirty="0"/>
          </a:p>
        </p:txBody>
      </p:sp>
      <p:sp>
        <p:nvSpPr>
          <p:cNvPr id="5" name="TxtPageNumber"/>
          <p:cNvSpPr>
            <a:spLocks noGrp="1"/>
          </p:cNvSpPr>
          <p:nvPr>
            <p:ph type="sldNum" sz="quarter" idx="11"/>
          </p:nvPr>
        </p:nvSpPr>
        <p:spPr bwMode="gray">
          <a:xfrm>
            <a:off x="250825" y="6542024"/>
            <a:ext cx="357124" cy="19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fld id="{3C5087E6-546B-45DD-B896-A1EFF09130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xtFooter"/>
          <p:cNvSpPr>
            <a:spLocks noGrp="1"/>
          </p:cNvSpPr>
          <p:nvPr>
            <p:ph type="ftr" sz="quarter" idx="12"/>
          </p:nvPr>
        </p:nvSpPr>
        <p:spPr>
          <a:xfrm>
            <a:off x="517525" y="6542024"/>
            <a:ext cx="20716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Classification: Internal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064696"/>
      </p:ext>
    </p:extLst>
  </p:cSld>
  <p:clrMapOvr>
    <a:masterClrMapping/>
  </p:clrMapOvr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2016-04-05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Classification: Internal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D963B-E135-4AD2-BEDB-CE65DE1E0B7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279822"/>
      </p:ext>
    </p:extLst>
  </p:cSld>
  <p:clrMapOvr>
    <a:masterClrMapping/>
  </p:clrMapOvr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2016-04-05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Classification: Internal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3948-43A8-404D-8A72-FDCBA64A5A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737914"/>
      </p:ext>
    </p:extLst>
  </p:cSld>
  <p:clrMapOvr>
    <a:masterClrMapping/>
  </p:clrMapOvr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79CC-F9EC-40B0-8A07-03EBC4181C0F}" type="datetimeFigureOut">
              <a:rPr lang="en-US" smtClean="0"/>
              <a:t>4/8/2016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B2DC5-1D95-4246-A1C6-87C0D1BDAE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607872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79CC-F9EC-40B0-8A07-03EBC4181C0F}" type="datetimeFigureOut">
              <a:rPr lang="en-US" smtClean="0"/>
              <a:t>4/8/2016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B2DC5-1D95-4246-A1C6-87C0D1BDAE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717135"/>
      </p:ext>
    </p:extLst>
  </p:cSld>
  <p:clrMapOvr>
    <a:masterClrMapping/>
  </p:clrMapOvr>
  <p:hf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79CC-F9EC-40B0-8A07-03EBC4181C0F}" type="datetimeFigureOut">
              <a:rPr lang="en-US" smtClean="0"/>
              <a:t>4/8/2016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B2DC5-1D95-4246-A1C6-87C0D1BDAE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77938"/>
      </p:ext>
    </p:extLst>
  </p:cSld>
  <p:clrMapOvr>
    <a:masterClrMapping/>
  </p:clrMapOvr>
  <p:hf hd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79CC-F9EC-40B0-8A07-03EBC4181C0F}" type="datetimeFigureOut">
              <a:rPr lang="en-US" smtClean="0"/>
              <a:t>4/8/2016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B2DC5-1D95-4246-A1C6-87C0D1BDAE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23587"/>
      </p:ext>
    </p:extLst>
  </p:cSld>
  <p:clrMapOvr>
    <a:masterClrMapping/>
  </p:clrMapOvr>
  <p:hf hd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tel, innhold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54888" cy="1209675"/>
          </a:xfrm>
          <a:prstGeom prst="rect">
            <a:avLst/>
          </a:prstGeo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700213"/>
            <a:ext cx="4244975" cy="44259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648200" y="1700213"/>
            <a:ext cx="4244975" cy="44259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0"/>
          </p:nvPr>
        </p:nvSpPr>
        <p:spPr>
          <a:xfrm>
            <a:off x="250825" y="6245225"/>
            <a:ext cx="7705725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>
          <a:xfrm>
            <a:off x="8027988" y="6245225"/>
            <a:ext cx="865187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cs typeface="Arial" charset="0"/>
              </a:defRPr>
            </a:lvl1pPr>
          </a:lstStyle>
          <a:p>
            <a:pPr>
              <a:defRPr/>
            </a:pPr>
            <a:fld id="{8B8378CB-F83C-6D4E-B8A0-4A6F380E9AD7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4970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566863"/>
            <a:ext cx="4244975" cy="432117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7719" y="1566863"/>
            <a:ext cx="4244975" cy="432117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5" name="TxtClassification"/>
          <p:cNvSpPr>
            <a:spLocks noGrp="1"/>
          </p:cNvSpPr>
          <p:nvPr>
            <p:ph type="dt" sz="quarter" idx="10"/>
          </p:nvPr>
        </p:nvSpPr>
        <p:spPr bwMode="gray">
          <a:xfrm>
            <a:off x="1843024" y="6542024"/>
            <a:ext cx="10810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 algn="l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2016-04-05</a:t>
            </a:r>
            <a:endParaRPr lang="en-US" dirty="0"/>
          </a:p>
        </p:txBody>
      </p:sp>
      <p:sp>
        <p:nvSpPr>
          <p:cNvPr id="6" name="TxtPageNumber"/>
          <p:cNvSpPr>
            <a:spLocks noGrp="1"/>
          </p:cNvSpPr>
          <p:nvPr>
            <p:ph type="sldNum" sz="quarter" idx="11"/>
          </p:nvPr>
        </p:nvSpPr>
        <p:spPr bwMode="gray">
          <a:xfrm>
            <a:off x="250825" y="6542024"/>
            <a:ext cx="357124" cy="19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fld id="{EB6E3357-F257-45DF-8DD1-E4E317A84D0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xtFooter"/>
          <p:cNvSpPr>
            <a:spLocks noGrp="1"/>
          </p:cNvSpPr>
          <p:nvPr>
            <p:ph type="ftr" sz="quarter" idx="12"/>
          </p:nvPr>
        </p:nvSpPr>
        <p:spPr>
          <a:xfrm>
            <a:off x="517525" y="6542024"/>
            <a:ext cx="20716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Classification: Internal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32230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xtClassification"/>
          <p:cNvSpPr>
            <a:spLocks noGrp="1"/>
          </p:cNvSpPr>
          <p:nvPr>
            <p:ph type="dt" sz="quarter" idx="10"/>
          </p:nvPr>
        </p:nvSpPr>
        <p:spPr bwMode="gray">
          <a:xfrm>
            <a:off x="1843024" y="6542024"/>
            <a:ext cx="10810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 algn="l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2016-04-05</a:t>
            </a:r>
            <a:endParaRPr lang="en-US" dirty="0"/>
          </a:p>
        </p:txBody>
      </p:sp>
      <p:sp>
        <p:nvSpPr>
          <p:cNvPr id="4" name="TxtPageNumber"/>
          <p:cNvSpPr>
            <a:spLocks noGrp="1"/>
          </p:cNvSpPr>
          <p:nvPr>
            <p:ph type="sldNum" sz="quarter" idx="11"/>
          </p:nvPr>
        </p:nvSpPr>
        <p:spPr bwMode="gray">
          <a:xfrm>
            <a:off x="250825" y="6542024"/>
            <a:ext cx="357124" cy="19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fld id="{F6BD963B-E135-4AD2-BEDB-CE65DE1E0B7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xtFooter"/>
          <p:cNvSpPr>
            <a:spLocks noGrp="1"/>
          </p:cNvSpPr>
          <p:nvPr>
            <p:ph type="ftr" sz="quarter" idx="12"/>
          </p:nvPr>
        </p:nvSpPr>
        <p:spPr>
          <a:xfrm>
            <a:off x="517525" y="6542024"/>
            <a:ext cx="20716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Classification: Internal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143331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250825" y="2241550"/>
            <a:ext cx="8642350" cy="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568825" y="2420938"/>
            <a:ext cx="0" cy="346710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4" y="1566863"/>
            <a:ext cx="4266000" cy="6080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rgbClr val="66666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0824" y="2420888"/>
            <a:ext cx="4267200" cy="346715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5975" y="1566863"/>
            <a:ext cx="4266000" cy="6080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rgbClr val="66666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5975" y="2420888"/>
            <a:ext cx="4266000" cy="346715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9" name="TxtClassification"/>
          <p:cNvSpPr>
            <a:spLocks noGrp="1"/>
          </p:cNvSpPr>
          <p:nvPr>
            <p:ph type="dt" sz="quarter" idx="10"/>
          </p:nvPr>
        </p:nvSpPr>
        <p:spPr bwMode="gray">
          <a:xfrm>
            <a:off x="1843024" y="6542024"/>
            <a:ext cx="10810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 algn="l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2016-04-05</a:t>
            </a:r>
            <a:endParaRPr lang="en-US" dirty="0"/>
          </a:p>
        </p:txBody>
      </p:sp>
      <p:sp>
        <p:nvSpPr>
          <p:cNvPr id="10" name="TxtPageNumber"/>
          <p:cNvSpPr>
            <a:spLocks noGrp="1"/>
          </p:cNvSpPr>
          <p:nvPr>
            <p:ph type="sldNum" sz="quarter" idx="11"/>
          </p:nvPr>
        </p:nvSpPr>
        <p:spPr bwMode="gray">
          <a:xfrm>
            <a:off x="250825" y="6542024"/>
            <a:ext cx="357124" cy="19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fld id="{40F4C567-8217-4BF3-ACB1-B73B0F11F4A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xtFooter"/>
          <p:cNvSpPr>
            <a:spLocks noGrp="1"/>
          </p:cNvSpPr>
          <p:nvPr>
            <p:ph type="ftr" sz="quarter" idx="12"/>
          </p:nvPr>
        </p:nvSpPr>
        <p:spPr>
          <a:xfrm>
            <a:off x="517525" y="6542024"/>
            <a:ext cx="20716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Classification: Internal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500173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1566863"/>
            <a:ext cx="9147600" cy="4321175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xtClassification"/>
          <p:cNvSpPr>
            <a:spLocks noGrp="1"/>
          </p:cNvSpPr>
          <p:nvPr>
            <p:ph type="dt" sz="quarter" idx="11"/>
          </p:nvPr>
        </p:nvSpPr>
        <p:spPr bwMode="gray">
          <a:xfrm>
            <a:off x="1843024" y="6542024"/>
            <a:ext cx="10810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 algn="l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2016-04-05</a:t>
            </a:r>
            <a:endParaRPr lang="en-US" dirty="0"/>
          </a:p>
        </p:txBody>
      </p:sp>
      <p:sp>
        <p:nvSpPr>
          <p:cNvPr id="5" name="TxtPageNumber"/>
          <p:cNvSpPr>
            <a:spLocks noGrp="1"/>
          </p:cNvSpPr>
          <p:nvPr>
            <p:ph type="sldNum" sz="quarter" idx="12"/>
          </p:nvPr>
        </p:nvSpPr>
        <p:spPr bwMode="gray">
          <a:xfrm>
            <a:off x="250825" y="6542024"/>
            <a:ext cx="357124" cy="19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fld id="{797CA28B-0178-43BE-B6F6-27C4837F22C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xtFooter"/>
          <p:cNvSpPr>
            <a:spLocks noGrp="1"/>
          </p:cNvSpPr>
          <p:nvPr>
            <p:ph type="ftr" sz="quarter" idx="13"/>
          </p:nvPr>
        </p:nvSpPr>
        <p:spPr>
          <a:xfrm>
            <a:off x="517525" y="6542024"/>
            <a:ext cx="20716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Classification: Internal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908365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4" name="Content Placeholder 6"/>
          <p:cNvSpPr>
            <a:spLocks noGrp="1"/>
          </p:cNvSpPr>
          <p:nvPr>
            <p:ph sz="quarter" idx="16"/>
          </p:nvPr>
        </p:nvSpPr>
        <p:spPr>
          <a:xfrm>
            <a:off x="250825" y="1566862"/>
            <a:ext cx="2804400" cy="4321176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" name="Content Placeholder 6"/>
          <p:cNvSpPr>
            <a:spLocks noGrp="1"/>
          </p:cNvSpPr>
          <p:nvPr>
            <p:ph sz="quarter" idx="17"/>
          </p:nvPr>
        </p:nvSpPr>
        <p:spPr>
          <a:xfrm>
            <a:off x="3165475" y="1566862"/>
            <a:ext cx="2804400" cy="4321176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" name="Content Placeholder 6"/>
          <p:cNvSpPr>
            <a:spLocks noGrp="1"/>
          </p:cNvSpPr>
          <p:nvPr>
            <p:ph sz="quarter" idx="18"/>
          </p:nvPr>
        </p:nvSpPr>
        <p:spPr>
          <a:xfrm>
            <a:off x="6084888" y="1566862"/>
            <a:ext cx="2804400" cy="4321176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7" name="TxtClassification"/>
          <p:cNvSpPr>
            <a:spLocks noGrp="1"/>
          </p:cNvSpPr>
          <p:nvPr>
            <p:ph type="dt" sz="quarter" idx="19"/>
          </p:nvPr>
        </p:nvSpPr>
        <p:spPr bwMode="gray">
          <a:xfrm>
            <a:off x="1843024" y="6542024"/>
            <a:ext cx="10810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 algn="l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2016-04-05</a:t>
            </a:r>
            <a:endParaRPr lang="en-US" dirty="0"/>
          </a:p>
        </p:txBody>
      </p:sp>
      <p:sp>
        <p:nvSpPr>
          <p:cNvPr id="8" name="TxtPageNumber"/>
          <p:cNvSpPr>
            <a:spLocks noGrp="1"/>
          </p:cNvSpPr>
          <p:nvPr>
            <p:ph type="sldNum" sz="quarter" idx="20"/>
          </p:nvPr>
        </p:nvSpPr>
        <p:spPr bwMode="gray">
          <a:xfrm>
            <a:off x="250825" y="6542024"/>
            <a:ext cx="357124" cy="19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fld id="{6684240E-7A3A-4A1B-B207-9B134406ABB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xtFooter"/>
          <p:cNvSpPr>
            <a:spLocks noGrp="1"/>
          </p:cNvSpPr>
          <p:nvPr>
            <p:ph type="ftr" sz="quarter" idx="21"/>
          </p:nvPr>
        </p:nvSpPr>
        <p:spPr>
          <a:xfrm>
            <a:off x="517525" y="6542024"/>
            <a:ext cx="20716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Classification: Internal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61276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13"/>
          <p:cNvSpPr>
            <a:spLocks noGrp="1"/>
          </p:cNvSpPr>
          <p:nvPr>
            <p:ph sz="quarter" idx="19"/>
          </p:nvPr>
        </p:nvSpPr>
        <p:spPr>
          <a:xfrm>
            <a:off x="250825" y="4521200"/>
            <a:ext cx="2804400" cy="13536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889000" indent="0">
              <a:buNone/>
              <a:defRPr sz="1400"/>
            </a:lvl3pPr>
            <a:lvl4pPr marL="1344612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6"/>
          <p:cNvSpPr>
            <a:spLocks noGrp="1"/>
          </p:cNvSpPr>
          <p:nvPr>
            <p:ph sz="quarter" idx="16"/>
          </p:nvPr>
        </p:nvSpPr>
        <p:spPr>
          <a:xfrm>
            <a:off x="250825" y="1566862"/>
            <a:ext cx="2804400" cy="2846388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" name="Content Placeholder 6"/>
          <p:cNvSpPr>
            <a:spLocks noGrp="1"/>
          </p:cNvSpPr>
          <p:nvPr>
            <p:ph sz="quarter" idx="17"/>
          </p:nvPr>
        </p:nvSpPr>
        <p:spPr>
          <a:xfrm>
            <a:off x="3165475" y="1566862"/>
            <a:ext cx="2804400" cy="2846388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" name="Content Placeholder 6"/>
          <p:cNvSpPr>
            <a:spLocks noGrp="1"/>
          </p:cNvSpPr>
          <p:nvPr>
            <p:ph sz="quarter" idx="18"/>
          </p:nvPr>
        </p:nvSpPr>
        <p:spPr>
          <a:xfrm>
            <a:off x="6084888" y="1566862"/>
            <a:ext cx="2804400" cy="2846388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20"/>
          </p:nvPr>
        </p:nvSpPr>
        <p:spPr>
          <a:xfrm>
            <a:off x="3165475" y="4521200"/>
            <a:ext cx="2804400" cy="13536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889000" indent="0">
              <a:buNone/>
              <a:defRPr sz="1400"/>
            </a:lvl3pPr>
            <a:lvl4pPr marL="1344612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13"/>
          <p:cNvSpPr>
            <a:spLocks noGrp="1"/>
          </p:cNvSpPr>
          <p:nvPr>
            <p:ph sz="quarter" idx="21"/>
          </p:nvPr>
        </p:nvSpPr>
        <p:spPr>
          <a:xfrm>
            <a:off x="6084888" y="4521200"/>
            <a:ext cx="2804400" cy="13536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889000" indent="0">
              <a:buNone/>
              <a:defRPr sz="1400"/>
            </a:lvl3pPr>
            <a:lvl4pPr marL="1344612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xtClassification"/>
          <p:cNvSpPr>
            <a:spLocks noGrp="1"/>
          </p:cNvSpPr>
          <p:nvPr>
            <p:ph type="dt" sz="quarter" idx="22"/>
          </p:nvPr>
        </p:nvSpPr>
        <p:spPr bwMode="gray">
          <a:xfrm>
            <a:off x="1843024" y="6542024"/>
            <a:ext cx="10810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 algn="l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2016-04-05</a:t>
            </a:r>
            <a:endParaRPr lang="en-US" dirty="0"/>
          </a:p>
        </p:txBody>
      </p:sp>
      <p:sp>
        <p:nvSpPr>
          <p:cNvPr id="10" name="TxtPageNumber"/>
          <p:cNvSpPr>
            <a:spLocks noGrp="1"/>
          </p:cNvSpPr>
          <p:nvPr>
            <p:ph type="sldNum" sz="quarter" idx="23"/>
          </p:nvPr>
        </p:nvSpPr>
        <p:spPr bwMode="gray">
          <a:xfrm>
            <a:off x="250825" y="6542024"/>
            <a:ext cx="357124" cy="19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fld id="{759CD598-9ECA-4A99-9B1C-25BBF8C8BF5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xtFooter"/>
          <p:cNvSpPr>
            <a:spLocks noGrp="1"/>
          </p:cNvSpPr>
          <p:nvPr>
            <p:ph type="ftr" sz="quarter" idx="24"/>
          </p:nvPr>
        </p:nvSpPr>
        <p:spPr>
          <a:xfrm>
            <a:off x="517525" y="6542024"/>
            <a:ext cx="20716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Classification: Internal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853070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xtClassification"/>
          <p:cNvSpPr>
            <a:spLocks noGrp="1"/>
          </p:cNvSpPr>
          <p:nvPr>
            <p:ph type="dt" sz="quarter" idx="10"/>
          </p:nvPr>
        </p:nvSpPr>
        <p:spPr bwMode="gray">
          <a:xfrm>
            <a:off x="1843024" y="6542024"/>
            <a:ext cx="10810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 algn="l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2016-04-05</a:t>
            </a:r>
            <a:endParaRPr lang="en-US" dirty="0"/>
          </a:p>
        </p:txBody>
      </p:sp>
      <p:sp>
        <p:nvSpPr>
          <p:cNvPr id="3" name="TxtPageNumber"/>
          <p:cNvSpPr>
            <a:spLocks noGrp="1"/>
          </p:cNvSpPr>
          <p:nvPr>
            <p:ph type="sldNum" sz="quarter" idx="11"/>
          </p:nvPr>
        </p:nvSpPr>
        <p:spPr bwMode="gray">
          <a:xfrm>
            <a:off x="250825" y="6542024"/>
            <a:ext cx="357124" cy="19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fld id="{F25D3948-43A8-404D-8A72-FDCBA64A5A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xtFooter"/>
          <p:cNvSpPr>
            <a:spLocks noGrp="1"/>
          </p:cNvSpPr>
          <p:nvPr>
            <p:ph type="ftr" sz="quarter" idx="12"/>
          </p:nvPr>
        </p:nvSpPr>
        <p:spPr>
          <a:xfrm>
            <a:off x="517525" y="6542024"/>
            <a:ext cx="2071624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>
            <a:noAutofit/>
          </a:bodyPr>
          <a:lstStyle>
            <a:lvl1pPr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 sz="800" b="0">
                <a:solidFill>
                  <a:srgbClr val="999999"/>
                </a:solidFill>
                <a:latin typeface="Arial"/>
              </a:defRPr>
            </a:lvl1pPr>
          </a:lstStyle>
          <a:p>
            <a:r>
              <a:rPr lang="en-US" dirty="0" smtClean="0"/>
              <a:t>Classification: Internal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377177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gray">
          <a:xfrm>
            <a:off x="0" y="6138863"/>
            <a:ext cx="9144000" cy="7191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nb-NO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2413" y="1565275"/>
            <a:ext cx="8640762" cy="43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2413" y="252413"/>
            <a:ext cx="8640762" cy="90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90000" rIns="90000" bIns="90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pic>
        <p:nvPicPr>
          <p:cNvPr id="1029" name="Picture 6" descr="statoil_horizontal_neg_rgb_HD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6167438"/>
            <a:ext cx="1122362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71" r:id="rId1"/>
    <p:sldLayoutId id="2147484160" r:id="rId2"/>
    <p:sldLayoutId id="2147484161" r:id="rId3"/>
    <p:sldLayoutId id="2147484162" r:id="rId4"/>
    <p:sldLayoutId id="2147484172" r:id="rId5"/>
    <p:sldLayoutId id="2147484163" r:id="rId6"/>
    <p:sldLayoutId id="2147484164" r:id="rId7"/>
    <p:sldLayoutId id="2147484165" r:id="rId8"/>
    <p:sldLayoutId id="2147484166" r:id="rId9"/>
    <p:sldLayoutId id="2147484173" r:id="rId10"/>
    <p:sldLayoutId id="2147484167" r:id="rId11"/>
    <p:sldLayoutId id="2147484168" r:id="rId12"/>
    <p:sldLayoutId id="2147484169" r:id="rId13"/>
    <p:sldLayoutId id="2147484174" r:id="rId14"/>
  </p:sldLayoutIdLst>
  <p:hf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182563" indent="-182563" algn="l" rtl="0" eaLnBrk="1" fontAlgn="base" hangingPunct="1">
        <a:lnSpc>
          <a:spcPct val="110000"/>
        </a:lnSpc>
        <a:spcBef>
          <a:spcPct val="0"/>
        </a:spcBef>
        <a:spcAft>
          <a:spcPct val="40000"/>
        </a:spcAft>
        <a:buClr>
          <a:schemeClr val="tx2"/>
        </a:buClr>
        <a:buFont typeface="Arial" charset="0"/>
        <a:buChar char="•"/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110000"/>
        </a:lnSpc>
        <a:spcBef>
          <a:spcPct val="0"/>
        </a:spcBef>
        <a:spcAft>
          <a:spcPct val="40000"/>
        </a:spcAft>
        <a:buClr>
          <a:schemeClr val="tx2"/>
        </a:buClr>
        <a:buFont typeface="Arial" charset="0"/>
        <a:buChar char="−"/>
        <a:defRPr>
          <a:solidFill>
            <a:schemeClr val="tx2"/>
          </a:solidFill>
          <a:latin typeface="+mn-lt"/>
          <a:cs typeface="+mn-cs"/>
        </a:defRPr>
      </a:lvl2pPr>
      <a:lvl3pPr marL="1089025" indent="-200025" algn="l" rtl="0" eaLnBrk="1" fontAlgn="base" hangingPunct="1">
        <a:lnSpc>
          <a:spcPct val="110000"/>
        </a:lnSpc>
        <a:spcBef>
          <a:spcPct val="0"/>
        </a:spcBef>
        <a:spcAft>
          <a:spcPct val="40000"/>
        </a:spcAft>
        <a:buClr>
          <a:schemeClr val="tx2"/>
        </a:buClr>
        <a:buFont typeface="Arial" charset="0"/>
        <a:buChar char="•"/>
        <a:defRPr>
          <a:solidFill>
            <a:schemeClr val="tx2"/>
          </a:solidFill>
          <a:latin typeface="+mn-lt"/>
          <a:cs typeface="+mn-cs"/>
        </a:defRPr>
      </a:lvl3pPr>
      <a:lvl4pPr marL="1581150" indent="-236538" algn="l" rtl="0" eaLnBrk="1" fontAlgn="base" hangingPunct="1">
        <a:lnSpc>
          <a:spcPct val="110000"/>
        </a:lnSpc>
        <a:spcBef>
          <a:spcPct val="0"/>
        </a:spcBef>
        <a:spcAft>
          <a:spcPct val="40000"/>
        </a:spcAft>
        <a:buClr>
          <a:schemeClr val="tx2"/>
        </a:buClr>
        <a:buFont typeface="Arial" charset="0"/>
        <a:buChar char="−"/>
        <a:defRPr>
          <a:solidFill>
            <a:schemeClr val="tx2"/>
          </a:solidFill>
          <a:latin typeface="+mn-lt"/>
          <a:cs typeface="+mn-cs"/>
        </a:defRPr>
      </a:lvl4pPr>
      <a:lvl5pPr marL="2009775" indent="-180975" algn="l" rtl="0" eaLnBrk="1" fontAlgn="base" hangingPunct="1">
        <a:lnSpc>
          <a:spcPct val="110000"/>
        </a:lnSpc>
        <a:spcBef>
          <a:spcPct val="0"/>
        </a:spcBef>
        <a:spcAft>
          <a:spcPct val="40000"/>
        </a:spcAft>
        <a:buClr>
          <a:schemeClr val="tx2"/>
        </a:buClr>
        <a:buFont typeface="Arial" charset="0"/>
        <a:buChar char="•"/>
        <a:defRPr>
          <a:solidFill>
            <a:schemeClr val="tx2"/>
          </a:solidFill>
          <a:latin typeface="+mn-lt"/>
          <a:cs typeface="+mn-cs"/>
        </a:defRPr>
      </a:lvl5pPr>
      <a:lvl6pPr marL="2466975" indent="-180975" algn="l" rtl="0" eaLnBrk="1" fontAlgn="base" hangingPunct="1">
        <a:lnSpc>
          <a:spcPct val="110000"/>
        </a:lnSpc>
        <a:spcBef>
          <a:spcPct val="0"/>
        </a:spcBef>
        <a:spcAft>
          <a:spcPct val="40000"/>
        </a:spcAft>
        <a:buClr>
          <a:schemeClr val="tx2"/>
        </a:buClr>
        <a:buFont typeface="Arial" charset="0"/>
        <a:buChar char="•"/>
        <a:defRPr>
          <a:solidFill>
            <a:schemeClr val="tx2"/>
          </a:solidFill>
          <a:latin typeface="+mn-lt"/>
          <a:cs typeface="+mn-cs"/>
        </a:defRPr>
      </a:lvl6pPr>
      <a:lvl7pPr marL="2924175" indent="-180975" algn="l" rtl="0" eaLnBrk="1" fontAlgn="base" hangingPunct="1">
        <a:lnSpc>
          <a:spcPct val="110000"/>
        </a:lnSpc>
        <a:spcBef>
          <a:spcPct val="0"/>
        </a:spcBef>
        <a:spcAft>
          <a:spcPct val="40000"/>
        </a:spcAft>
        <a:buClr>
          <a:schemeClr val="tx2"/>
        </a:buClr>
        <a:buFont typeface="Arial" charset="0"/>
        <a:buChar char="•"/>
        <a:defRPr>
          <a:solidFill>
            <a:schemeClr val="tx2"/>
          </a:solidFill>
          <a:latin typeface="+mn-lt"/>
          <a:cs typeface="+mn-cs"/>
        </a:defRPr>
      </a:lvl7pPr>
      <a:lvl8pPr marL="3381375" indent="-180975" algn="l" rtl="0" eaLnBrk="1" fontAlgn="base" hangingPunct="1">
        <a:lnSpc>
          <a:spcPct val="110000"/>
        </a:lnSpc>
        <a:spcBef>
          <a:spcPct val="0"/>
        </a:spcBef>
        <a:spcAft>
          <a:spcPct val="40000"/>
        </a:spcAft>
        <a:buClr>
          <a:schemeClr val="tx2"/>
        </a:buClr>
        <a:buFont typeface="Arial" charset="0"/>
        <a:buChar char="•"/>
        <a:defRPr>
          <a:solidFill>
            <a:schemeClr val="tx2"/>
          </a:solidFill>
          <a:latin typeface="+mn-lt"/>
          <a:cs typeface="+mn-cs"/>
        </a:defRPr>
      </a:lvl8pPr>
      <a:lvl9pPr marL="3838575" indent="-180975" algn="l" rtl="0" eaLnBrk="1" fontAlgn="base" hangingPunct="1">
        <a:lnSpc>
          <a:spcPct val="110000"/>
        </a:lnSpc>
        <a:spcBef>
          <a:spcPct val="0"/>
        </a:spcBef>
        <a:spcAft>
          <a:spcPct val="40000"/>
        </a:spcAft>
        <a:buClr>
          <a:schemeClr val="tx2"/>
        </a:buClr>
        <a:buFont typeface="Arial" charset="0"/>
        <a:buChar char="•"/>
        <a:defRPr>
          <a:solidFill>
            <a:schemeClr val="tx2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F79CC-F9EC-40B0-8A07-03EBC4181C0F}" type="datetimeFigureOut">
              <a:rPr lang="en-US" smtClean="0"/>
              <a:t>4/8/2016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B2DC5-1D95-4246-A1C6-87C0D1BDAE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725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6" r:id="rId1"/>
    <p:sldLayoutId id="2147484177" r:id="rId2"/>
    <p:sldLayoutId id="2147484178" r:id="rId3"/>
    <p:sldLayoutId id="2147484179" r:id="rId4"/>
    <p:sldLayoutId id="2147484180" r:id="rId5"/>
    <p:sldLayoutId id="2147484181" r:id="rId6"/>
    <p:sldLayoutId id="2147484182" r:id="rId7"/>
    <p:sldLayoutId id="2147484183" r:id="rId8"/>
    <p:sldLayoutId id="2147484184" r:id="rId9"/>
    <p:sldLayoutId id="2147484185" r:id="rId10"/>
    <p:sldLayoutId id="2147484186" r:id="rId11"/>
    <p:sldLayoutId id="2147484187" r:id="rId1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573968" y="921644"/>
            <a:ext cx="6558197" cy="1921421"/>
          </a:xfrm>
        </p:spPr>
        <p:txBody>
          <a:bodyPr>
            <a:normAutofit fontScale="90000"/>
          </a:bodyPr>
          <a:lstStyle/>
          <a:p>
            <a:r>
              <a:rPr lang="nb-NO" b="1" dirty="0" smtClean="0">
                <a:solidFill>
                  <a:srgbClr val="3D34F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BERGEN RIDEKLUBB</a:t>
            </a:r>
            <a:br>
              <a:rPr lang="nb-NO" b="1" dirty="0" smtClean="0">
                <a:solidFill>
                  <a:srgbClr val="3D34F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nb-NO" b="1" dirty="0">
                <a:solidFill>
                  <a:srgbClr val="3D34F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nb-NO" b="1" dirty="0">
                <a:solidFill>
                  <a:srgbClr val="3D34F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nb-NO" b="1" dirty="0" smtClean="0">
                <a:solidFill>
                  <a:srgbClr val="3D34F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VIRKSOMHETSPLAN </a:t>
            </a:r>
            <a:br>
              <a:rPr lang="nb-NO" b="1" dirty="0" smtClean="0">
                <a:solidFill>
                  <a:srgbClr val="3D34F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nb-NO" b="1" dirty="0" smtClean="0">
                <a:solidFill>
                  <a:srgbClr val="3D34F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OPPSTART 2016</a:t>
            </a:r>
            <a:endParaRPr lang="nb-NO" b="1" dirty="0">
              <a:solidFill>
                <a:srgbClr val="3D34F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F:\Statoil Documents\BRK\BRKlogony i farg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619" y="3712495"/>
            <a:ext cx="2248525" cy="2657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1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9" name="Picture 6" descr="small_fla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56" y="5748884"/>
            <a:ext cx="1223962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5" name="Rectangle 2"/>
          <p:cNvSpPr>
            <a:spLocks noChangeArrowheads="1"/>
          </p:cNvSpPr>
          <p:nvPr/>
        </p:nvSpPr>
        <p:spPr bwMode="auto">
          <a:xfrm>
            <a:off x="827088" y="1628775"/>
            <a:ext cx="3024187" cy="2808288"/>
          </a:xfrm>
          <a:prstGeom prst="rect">
            <a:avLst/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b-NO">
                <a:latin typeface="Arial Black" charset="0"/>
              </a:rPr>
              <a:t>Hovedmål</a:t>
            </a:r>
          </a:p>
          <a:p>
            <a:pPr algn="ctr"/>
            <a:r>
              <a:rPr lang="nb-NO">
                <a:latin typeface="Arial Black" charset="0"/>
              </a:rPr>
              <a:t> </a:t>
            </a:r>
          </a:p>
          <a:p>
            <a:pPr algn="ctr"/>
            <a:r>
              <a:rPr lang="nb-NO">
                <a:latin typeface="Arial Black" charset="0"/>
              </a:rPr>
              <a:t>Innsatsområder </a:t>
            </a:r>
          </a:p>
          <a:p>
            <a:pPr algn="ctr"/>
            <a:r>
              <a:rPr lang="nb-NO">
                <a:latin typeface="Arial Black" charset="0"/>
              </a:rPr>
              <a:t>Delmål </a:t>
            </a:r>
          </a:p>
          <a:p>
            <a:pPr algn="ctr"/>
            <a:r>
              <a:rPr lang="nb-NO">
                <a:latin typeface="Arial Black" charset="0"/>
              </a:rPr>
              <a:t>Virkemidler</a:t>
            </a:r>
          </a:p>
          <a:p>
            <a:pPr algn="ctr"/>
            <a:endParaRPr lang="nb-NO">
              <a:latin typeface="Arial Black" charset="0"/>
            </a:endParaRPr>
          </a:p>
          <a:p>
            <a:pPr algn="ctr"/>
            <a:endParaRPr lang="nb-NO">
              <a:latin typeface="Arial Black" charset="0"/>
            </a:endParaRPr>
          </a:p>
          <a:p>
            <a:pPr algn="ctr"/>
            <a:endParaRPr lang="nb-NO" sz="2000">
              <a:latin typeface="Arial Black" charset="0"/>
            </a:endParaRPr>
          </a:p>
          <a:p>
            <a:pPr algn="ctr"/>
            <a:r>
              <a:rPr lang="nb-NO" sz="2000">
                <a:latin typeface="Arial Black" charset="0"/>
              </a:rPr>
              <a:t>Handlingsplan</a:t>
            </a:r>
          </a:p>
        </p:txBody>
      </p:sp>
      <p:sp>
        <p:nvSpPr>
          <p:cNvPr id="41986" name="Rectangle 3"/>
          <p:cNvSpPr>
            <a:spLocks noChangeArrowheads="1"/>
          </p:cNvSpPr>
          <p:nvPr/>
        </p:nvSpPr>
        <p:spPr bwMode="auto">
          <a:xfrm>
            <a:off x="827088" y="4437063"/>
            <a:ext cx="1279030" cy="1326655"/>
          </a:xfrm>
          <a:prstGeom prst="rect">
            <a:avLst/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b-NO" dirty="0">
                <a:latin typeface="Arial Black" charset="0"/>
              </a:rPr>
              <a:t>Verdi-</a:t>
            </a:r>
          </a:p>
          <a:p>
            <a:pPr algn="ctr"/>
            <a:r>
              <a:rPr lang="nb-NO" dirty="0">
                <a:latin typeface="Arial Black" charset="0"/>
              </a:rPr>
              <a:t>grunnlag</a:t>
            </a:r>
          </a:p>
        </p:txBody>
      </p:sp>
      <p:sp>
        <p:nvSpPr>
          <p:cNvPr id="41987" name="Rectangle 4"/>
          <p:cNvSpPr>
            <a:spLocks noChangeArrowheads="1"/>
          </p:cNvSpPr>
          <p:nvPr/>
        </p:nvSpPr>
        <p:spPr bwMode="auto">
          <a:xfrm>
            <a:off x="2555875" y="4437063"/>
            <a:ext cx="1296988" cy="1326655"/>
          </a:xfrm>
          <a:prstGeom prst="rect">
            <a:avLst/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b-NO" dirty="0">
                <a:latin typeface="Arial Black" charset="0"/>
              </a:rPr>
              <a:t>Virksom-</a:t>
            </a:r>
          </a:p>
          <a:p>
            <a:pPr algn="ctr"/>
            <a:r>
              <a:rPr lang="nb-NO" dirty="0">
                <a:latin typeface="Arial Black" charset="0"/>
              </a:rPr>
              <a:t>h</a:t>
            </a:r>
            <a:r>
              <a:rPr lang="nb-NO" dirty="0" smtClean="0">
                <a:latin typeface="Arial Black" charset="0"/>
              </a:rPr>
              <a:t>ets idé</a:t>
            </a:r>
            <a:endParaRPr lang="nb-NO" dirty="0">
              <a:latin typeface="Arial Black" charset="0"/>
            </a:endParaRPr>
          </a:p>
        </p:txBody>
      </p:sp>
      <p:sp>
        <p:nvSpPr>
          <p:cNvPr id="161797" name="AutoShape 5"/>
          <p:cNvSpPr>
            <a:spLocks noChangeArrowheads="1"/>
          </p:cNvSpPr>
          <p:nvPr/>
        </p:nvSpPr>
        <p:spPr bwMode="auto">
          <a:xfrm>
            <a:off x="468313" y="188913"/>
            <a:ext cx="3743325" cy="1454150"/>
          </a:xfrm>
          <a:prstGeom prst="triangle">
            <a:avLst>
              <a:gd name="adj" fmla="val 50000"/>
            </a:avLst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nb-NO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  <a:cs typeface="Arial" charset="0"/>
              </a:rPr>
              <a:t>VISJON</a:t>
            </a:r>
          </a:p>
        </p:txBody>
      </p:sp>
      <p:pic>
        <p:nvPicPr>
          <p:cNvPr id="41990" name="Picture 7" descr="small_fla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287" y="5763718"/>
            <a:ext cx="1296988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1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4464050" y="2210981"/>
            <a:ext cx="4679950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nb-NO" sz="3200" b="1" dirty="0">
                <a:latin typeface="Calibri" charset="0"/>
              </a:rPr>
              <a:t>Organisasjonsraketten</a:t>
            </a:r>
          </a:p>
        </p:txBody>
      </p:sp>
      <p:sp>
        <p:nvSpPr>
          <p:cNvPr id="41992" name="Rectangle 9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89489" y="3124200"/>
            <a:ext cx="4100512" cy="2625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nb-NO" sz="2400" dirty="0">
                <a:latin typeface="Calibri" charset="0"/>
              </a:rPr>
              <a:t>Et bilde av en </a:t>
            </a:r>
            <a:r>
              <a:rPr lang="nb-NO" sz="2400" dirty="0" smtClean="0">
                <a:latin typeface="Calibri" charset="0"/>
              </a:rPr>
              <a:t>organisasjons virksomhetsplan</a:t>
            </a:r>
            <a:endParaRPr lang="nb-NO" sz="2400" dirty="0">
              <a:latin typeface="Calibri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nb-NO" sz="2400" dirty="0">
                <a:latin typeface="Calibri" charset="0"/>
              </a:rPr>
              <a:t/>
            </a:r>
            <a:br>
              <a:rPr lang="nb-NO" sz="2400" dirty="0">
                <a:latin typeface="Calibri" charset="0"/>
              </a:rPr>
            </a:br>
            <a:r>
              <a:rPr lang="nb-NO" sz="2400" dirty="0">
                <a:latin typeface="Calibri" charset="0"/>
              </a:rPr>
              <a:t>Raketten er også verktøyet </a:t>
            </a:r>
            <a:r>
              <a:rPr lang="nb-NO" sz="2400" dirty="0" smtClean="0">
                <a:latin typeface="Calibri" charset="0"/>
              </a:rPr>
              <a:t>idrettslaget </a:t>
            </a:r>
            <a:r>
              <a:rPr lang="nb-NO" sz="2400" dirty="0">
                <a:latin typeface="Calibri" charset="0"/>
              </a:rPr>
              <a:t>benytter for å utvikle </a:t>
            </a:r>
            <a:r>
              <a:rPr lang="nb-NO" sz="2400" dirty="0" smtClean="0">
                <a:latin typeface="Calibri" charset="0"/>
              </a:rPr>
              <a:t>virksomhetsplaner</a:t>
            </a:r>
            <a:endParaRPr lang="nb-NO" sz="2400" b="1" dirty="0">
              <a:latin typeface="Calibri" charset="0"/>
            </a:endParaRPr>
          </a:p>
        </p:txBody>
      </p:sp>
      <p:sp>
        <p:nvSpPr>
          <p:cNvPr id="41993" name="Line 10"/>
          <p:cNvSpPr>
            <a:spLocks noChangeShapeType="1"/>
          </p:cNvSpPr>
          <p:nvPr/>
        </p:nvSpPr>
        <p:spPr bwMode="auto">
          <a:xfrm>
            <a:off x="827088" y="3933825"/>
            <a:ext cx="3024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pic>
        <p:nvPicPr>
          <p:cNvPr id="3074" name="Picture 2" descr="F:\Statoil Documents\BRK\BRKlogony i farg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983" y="498751"/>
            <a:ext cx="1250163" cy="1477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724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ChangeArrowheads="1"/>
          </p:cNvSpPr>
          <p:nvPr/>
        </p:nvSpPr>
        <p:spPr bwMode="auto">
          <a:xfrm>
            <a:off x="827088" y="1628775"/>
            <a:ext cx="3024187" cy="2808288"/>
          </a:xfrm>
          <a:prstGeom prst="rect">
            <a:avLst/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b-NO">
                <a:latin typeface="Arial Black" charset="0"/>
              </a:rPr>
              <a:t>Hovedmål</a:t>
            </a:r>
          </a:p>
          <a:p>
            <a:pPr algn="ctr"/>
            <a:r>
              <a:rPr lang="nb-NO">
                <a:latin typeface="Arial Black" charset="0"/>
              </a:rPr>
              <a:t> </a:t>
            </a:r>
          </a:p>
          <a:p>
            <a:pPr algn="ctr"/>
            <a:r>
              <a:rPr lang="nb-NO">
                <a:latin typeface="Arial Black" charset="0"/>
              </a:rPr>
              <a:t>Innsatsområder </a:t>
            </a:r>
          </a:p>
          <a:p>
            <a:pPr algn="ctr"/>
            <a:r>
              <a:rPr lang="nb-NO">
                <a:latin typeface="Arial Black" charset="0"/>
              </a:rPr>
              <a:t>Delmål </a:t>
            </a:r>
          </a:p>
          <a:p>
            <a:pPr algn="ctr"/>
            <a:r>
              <a:rPr lang="nb-NO">
                <a:latin typeface="Arial Black" charset="0"/>
              </a:rPr>
              <a:t>Virkemidler</a:t>
            </a:r>
          </a:p>
          <a:p>
            <a:pPr algn="ctr"/>
            <a:endParaRPr lang="nb-NO">
              <a:latin typeface="Arial Black" charset="0"/>
            </a:endParaRPr>
          </a:p>
          <a:p>
            <a:pPr algn="ctr"/>
            <a:endParaRPr lang="nb-NO">
              <a:latin typeface="Arial Black" charset="0"/>
            </a:endParaRPr>
          </a:p>
          <a:p>
            <a:pPr algn="ctr"/>
            <a:endParaRPr lang="nb-NO" sz="2000">
              <a:latin typeface="Arial Black" charset="0"/>
            </a:endParaRPr>
          </a:p>
          <a:p>
            <a:pPr algn="ctr"/>
            <a:r>
              <a:rPr lang="nb-NO" sz="2000">
                <a:latin typeface="Arial Black" charset="0"/>
              </a:rPr>
              <a:t>Handlingsplan</a:t>
            </a:r>
          </a:p>
        </p:txBody>
      </p:sp>
      <p:sp>
        <p:nvSpPr>
          <p:cNvPr id="41986" name="Rectangle 3"/>
          <p:cNvSpPr>
            <a:spLocks noChangeArrowheads="1"/>
          </p:cNvSpPr>
          <p:nvPr/>
        </p:nvSpPr>
        <p:spPr bwMode="auto">
          <a:xfrm>
            <a:off x="827088" y="4437063"/>
            <a:ext cx="1223962" cy="1368425"/>
          </a:xfrm>
          <a:prstGeom prst="rect">
            <a:avLst/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b-NO">
                <a:latin typeface="Arial Black" charset="0"/>
              </a:rPr>
              <a:t>Verdi-</a:t>
            </a:r>
          </a:p>
          <a:p>
            <a:pPr algn="ctr"/>
            <a:r>
              <a:rPr lang="nb-NO">
                <a:latin typeface="Arial Black" charset="0"/>
              </a:rPr>
              <a:t>grunnlag</a:t>
            </a:r>
          </a:p>
        </p:txBody>
      </p:sp>
      <p:sp>
        <p:nvSpPr>
          <p:cNvPr id="41987" name="Rectangle 4"/>
          <p:cNvSpPr>
            <a:spLocks noChangeArrowheads="1"/>
          </p:cNvSpPr>
          <p:nvPr/>
        </p:nvSpPr>
        <p:spPr bwMode="auto">
          <a:xfrm>
            <a:off x="2555875" y="4437063"/>
            <a:ext cx="1296988" cy="1368425"/>
          </a:xfrm>
          <a:prstGeom prst="rect">
            <a:avLst/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b-NO" dirty="0">
                <a:latin typeface="Arial Black" charset="0"/>
              </a:rPr>
              <a:t>Virksom-</a:t>
            </a:r>
          </a:p>
          <a:p>
            <a:pPr algn="ctr"/>
            <a:r>
              <a:rPr lang="nb-NO" dirty="0">
                <a:latin typeface="Arial Black" charset="0"/>
              </a:rPr>
              <a:t>h</a:t>
            </a:r>
            <a:r>
              <a:rPr lang="nb-NO" dirty="0" smtClean="0">
                <a:latin typeface="Arial Black" charset="0"/>
              </a:rPr>
              <a:t>ets idé</a:t>
            </a:r>
            <a:endParaRPr lang="nb-NO" dirty="0">
              <a:latin typeface="Arial Black" charset="0"/>
            </a:endParaRPr>
          </a:p>
        </p:txBody>
      </p:sp>
      <p:sp>
        <p:nvSpPr>
          <p:cNvPr id="161797" name="AutoShape 5"/>
          <p:cNvSpPr>
            <a:spLocks noChangeArrowheads="1"/>
          </p:cNvSpPr>
          <p:nvPr/>
        </p:nvSpPr>
        <p:spPr bwMode="auto">
          <a:xfrm>
            <a:off x="468313" y="181418"/>
            <a:ext cx="3743325" cy="1454150"/>
          </a:xfrm>
          <a:prstGeom prst="triangle">
            <a:avLst>
              <a:gd name="adj" fmla="val 50000"/>
            </a:avLst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nb-NO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Sammen</a:t>
            </a:r>
          </a:p>
          <a:p>
            <a:pPr algn="ctr">
              <a:defRPr/>
            </a:pPr>
            <a:r>
              <a:rPr lang="nb-NO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gjør </a:t>
            </a:r>
            <a:r>
              <a:rPr lang="nb-NO" sz="2000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vi </a:t>
            </a:r>
          </a:p>
          <a:p>
            <a:pPr algn="ctr">
              <a:defRPr/>
            </a:pPr>
            <a:r>
              <a:rPr lang="nb-NO" sz="2000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hverandre </a:t>
            </a:r>
            <a:r>
              <a:rPr lang="nb-NO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gode</a:t>
            </a:r>
          </a:p>
          <a:p>
            <a:pPr algn="ctr">
              <a:defRPr/>
            </a:pPr>
            <a:r>
              <a:rPr lang="nb-NO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 </a:t>
            </a:r>
            <a:endParaRPr lang="nb-NO" sz="2000" dirty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charset="0"/>
            </a:endParaRPr>
          </a:p>
        </p:txBody>
      </p:sp>
      <p:pic>
        <p:nvPicPr>
          <p:cNvPr id="41989" name="Picture 6" descr="small_fla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5805488"/>
            <a:ext cx="1223962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7" descr="small_fla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5876925"/>
            <a:ext cx="1296988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3" name="Line 10"/>
          <p:cNvSpPr>
            <a:spLocks noChangeShapeType="1"/>
          </p:cNvSpPr>
          <p:nvPr/>
        </p:nvSpPr>
        <p:spPr bwMode="auto">
          <a:xfrm>
            <a:off x="827088" y="3933825"/>
            <a:ext cx="3024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5" name="TextBox 4"/>
          <p:cNvSpPr txBox="1"/>
          <p:nvPr/>
        </p:nvSpPr>
        <p:spPr>
          <a:xfrm>
            <a:off x="4701210" y="670183"/>
            <a:ext cx="393569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VISJON</a:t>
            </a:r>
          </a:p>
          <a:p>
            <a:pPr algn="ctr"/>
            <a:r>
              <a:rPr lang="nb-NO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BERGEN RIDEKLUBB</a:t>
            </a: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431" y="2878236"/>
            <a:ext cx="3702612" cy="2937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99271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clipartlord.com/wp-content/uploads/2012/11/cartoon-trai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27" y="2254430"/>
            <a:ext cx="8675746" cy="2841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654560" y="4071067"/>
            <a:ext cx="165622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Likeverd</a:t>
            </a:r>
            <a:endParaRPr lang="en-US" sz="24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02470" y="4071067"/>
            <a:ext cx="166263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b-NO" sz="2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Samhold</a:t>
            </a:r>
            <a:endParaRPr lang="en-US" sz="24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728152" y="4071066"/>
            <a:ext cx="116730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b-NO" sz="2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Glede</a:t>
            </a:r>
            <a:endParaRPr lang="en-US" sz="24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84402" y="4034209"/>
            <a:ext cx="76174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b-NO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BRK</a:t>
            </a:r>
            <a:endParaRPr lang="en-US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34127" y="567502"/>
            <a:ext cx="8736687" cy="70788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tx2">
                    <a:lumMod val="75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Sammen </a:t>
            </a:r>
            <a:r>
              <a:rPr lang="nb-NO" sz="40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tx2">
                    <a:lumMod val="75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gjør</a:t>
            </a:r>
            <a:r>
              <a:rPr lang="en-US" sz="4000" b="1" cap="none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tx2">
                    <a:lumMod val="75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 vi hverandre gode</a:t>
            </a:r>
            <a:endParaRPr lang="en-US" sz="40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tx2">
                  <a:lumMod val="75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pic>
        <p:nvPicPr>
          <p:cNvPr id="21" name="Plassholder for innhold 4" descr="Skjermbilde 2016-03-02 kl. 19.11.37.png"/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66" b="27366"/>
          <a:stretch>
            <a:fillRect/>
          </a:stretch>
        </p:blipFill>
        <p:spPr>
          <a:xfrm>
            <a:off x="1926414" y="2517732"/>
            <a:ext cx="914221" cy="502786"/>
          </a:xfrm>
          <a:prstGeom prst="rect">
            <a:avLst/>
          </a:prstGeom>
        </p:spPr>
      </p:pic>
      <p:pic>
        <p:nvPicPr>
          <p:cNvPr id="22" name="Picture 2" descr="F:\Statoil Documents\BRK\BRKlogony i farg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830" y="6274727"/>
            <a:ext cx="357984" cy="42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ChangeArrowheads="1"/>
          </p:cNvSpPr>
          <p:nvPr/>
        </p:nvSpPr>
        <p:spPr bwMode="auto">
          <a:xfrm>
            <a:off x="827088" y="1628775"/>
            <a:ext cx="3024187" cy="2808288"/>
          </a:xfrm>
          <a:prstGeom prst="rect">
            <a:avLst/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b-NO">
                <a:latin typeface="Arial Black" charset="0"/>
              </a:rPr>
              <a:t>Hovedmål</a:t>
            </a:r>
          </a:p>
          <a:p>
            <a:pPr algn="ctr"/>
            <a:r>
              <a:rPr lang="nb-NO">
                <a:latin typeface="Arial Black" charset="0"/>
              </a:rPr>
              <a:t> </a:t>
            </a:r>
          </a:p>
          <a:p>
            <a:pPr algn="ctr"/>
            <a:r>
              <a:rPr lang="nb-NO">
                <a:latin typeface="Arial Black" charset="0"/>
              </a:rPr>
              <a:t>Innsatsområder </a:t>
            </a:r>
          </a:p>
          <a:p>
            <a:pPr algn="ctr"/>
            <a:r>
              <a:rPr lang="nb-NO">
                <a:latin typeface="Arial Black" charset="0"/>
              </a:rPr>
              <a:t>Delmål </a:t>
            </a:r>
          </a:p>
          <a:p>
            <a:pPr algn="ctr"/>
            <a:r>
              <a:rPr lang="nb-NO">
                <a:latin typeface="Arial Black" charset="0"/>
              </a:rPr>
              <a:t>Virkemidler</a:t>
            </a:r>
          </a:p>
          <a:p>
            <a:pPr algn="ctr"/>
            <a:endParaRPr lang="nb-NO">
              <a:latin typeface="Arial Black" charset="0"/>
            </a:endParaRPr>
          </a:p>
          <a:p>
            <a:pPr algn="ctr"/>
            <a:endParaRPr lang="nb-NO">
              <a:latin typeface="Arial Black" charset="0"/>
            </a:endParaRPr>
          </a:p>
          <a:p>
            <a:pPr algn="ctr"/>
            <a:endParaRPr lang="nb-NO" sz="2000">
              <a:latin typeface="Arial Black" charset="0"/>
            </a:endParaRPr>
          </a:p>
          <a:p>
            <a:pPr algn="ctr"/>
            <a:r>
              <a:rPr lang="nb-NO" sz="2000">
                <a:latin typeface="Arial Black" charset="0"/>
              </a:rPr>
              <a:t>Handlingsplan</a:t>
            </a:r>
          </a:p>
        </p:txBody>
      </p:sp>
      <p:sp>
        <p:nvSpPr>
          <p:cNvPr id="41986" name="Rectangle 3"/>
          <p:cNvSpPr>
            <a:spLocks noChangeArrowheads="1"/>
          </p:cNvSpPr>
          <p:nvPr/>
        </p:nvSpPr>
        <p:spPr bwMode="auto">
          <a:xfrm>
            <a:off x="827088" y="4437063"/>
            <a:ext cx="1223962" cy="1368425"/>
          </a:xfrm>
          <a:prstGeom prst="rect">
            <a:avLst/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b-NO" dirty="0" smtClean="0">
                <a:solidFill>
                  <a:srgbClr val="C00000"/>
                </a:solidFill>
                <a:latin typeface="Arial Black" charset="0"/>
              </a:rPr>
              <a:t>Likeverd</a:t>
            </a:r>
          </a:p>
          <a:p>
            <a:pPr algn="ctr"/>
            <a:r>
              <a:rPr lang="nb-NO" dirty="0" smtClean="0">
                <a:solidFill>
                  <a:srgbClr val="C00000"/>
                </a:solidFill>
                <a:latin typeface="Arial Black" charset="0"/>
              </a:rPr>
              <a:t>Samhold</a:t>
            </a:r>
          </a:p>
          <a:p>
            <a:pPr algn="ctr"/>
            <a:r>
              <a:rPr lang="nb-NO" dirty="0" smtClean="0">
                <a:solidFill>
                  <a:srgbClr val="C00000"/>
                </a:solidFill>
                <a:latin typeface="Arial Black" charset="0"/>
              </a:rPr>
              <a:t>Glede</a:t>
            </a:r>
            <a:endParaRPr lang="nb-NO" dirty="0">
              <a:solidFill>
                <a:srgbClr val="C00000"/>
              </a:solidFill>
              <a:latin typeface="Arial Black" charset="0"/>
            </a:endParaRPr>
          </a:p>
        </p:txBody>
      </p:sp>
      <p:sp>
        <p:nvSpPr>
          <p:cNvPr id="41987" name="Rectangle 4"/>
          <p:cNvSpPr>
            <a:spLocks noChangeArrowheads="1"/>
          </p:cNvSpPr>
          <p:nvPr/>
        </p:nvSpPr>
        <p:spPr bwMode="auto">
          <a:xfrm>
            <a:off x="2555875" y="4437063"/>
            <a:ext cx="1296988" cy="1368425"/>
          </a:xfrm>
          <a:prstGeom prst="rect">
            <a:avLst/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b-NO" dirty="0">
                <a:latin typeface="Arial Black" charset="0"/>
              </a:rPr>
              <a:t>Virksom-</a:t>
            </a:r>
          </a:p>
          <a:p>
            <a:pPr algn="ctr"/>
            <a:r>
              <a:rPr lang="nb-NO" dirty="0">
                <a:latin typeface="Arial Black" charset="0"/>
              </a:rPr>
              <a:t>h</a:t>
            </a:r>
            <a:r>
              <a:rPr lang="nb-NO" dirty="0" smtClean="0">
                <a:latin typeface="Arial Black" charset="0"/>
              </a:rPr>
              <a:t>ets idé</a:t>
            </a:r>
            <a:endParaRPr lang="nb-NO" dirty="0">
              <a:latin typeface="Arial Black" charset="0"/>
            </a:endParaRPr>
          </a:p>
        </p:txBody>
      </p:sp>
      <p:sp>
        <p:nvSpPr>
          <p:cNvPr id="161797" name="AutoShape 5"/>
          <p:cNvSpPr>
            <a:spLocks noChangeArrowheads="1"/>
          </p:cNvSpPr>
          <p:nvPr/>
        </p:nvSpPr>
        <p:spPr bwMode="auto">
          <a:xfrm>
            <a:off x="468313" y="188913"/>
            <a:ext cx="3743325" cy="1454150"/>
          </a:xfrm>
          <a:prstGeom prst="triangle">
            <a:avLst>
              <a:gd name="adj" fmla="val 50000"/>
            </a:avLst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nb-NO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Sammen</a:t>
            </a:r>
          </a:p>
          <a:p>
            <a:pPr algn="ctr">
              <a:defRPr/>
            </a:pPr>
            <a:r>
              <a:rPr lang="nb-NO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gjør vi</a:t>
            </a:r>
            <a:endParaRPr lang="nb-NO" sz="2000" dirty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charset="0"/>
            </a:endParaRPr>
          </a:p>
          <a:p>
            <a:pPr algn="ctr">
              <a:defRPr/>
            </a:pPr>
            <a:r>
              <a:rPr lang="nb-NO" sz="2000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hverandre </a:t>
            </a:r>
            <a:r>
              <a:rPr lang="nb-NO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gode</a:t>
            </a:r>
          </a:p>
          <a:p>
            <a:pPr algn="ctr">
              <a:defRPr/>
            </a:pPr>
            <a:r>
              <a:rPr lang="nb-NO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 </a:t>
            </a:r>
            <a:endParaRPr lang="nb-NO" sz="2000" dirty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charset="0"/>
            </a:endParaRPr>
          </a:p>
        </p:txBody>
      </p:sp>
      <p:pic>
        <p:nvPicPr>
          <p:cNvPr id="41989" name="Picture 6" descr="small_fla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5805488"/>
            <a:ext cx="1223962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7" descr="small_fla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5876925"/>
            <a:ext cx="1296988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3" name="Line 10"/>
          <p:cNvSpPr>
            <a:spLocks noChangeShapeType="1"/>
          </p:cNvSpPr>
          <p:nvPr/>
        </p:nvSpPr>
        <p:spPr bwMode="auto">
          <a:xfrm>
            <a:off x="827088" y="3933825"/>
            <a:ext cx="3024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5" name="TextBox 4"/>
          <p:cNvSpPr txBox="1"/>
          <p:nvPr/>
        </p:nvSpPr>
        <p:spPr>
          <a:xfrm>
            <a:off x="4875535" y="4521110"/>
            <a:ext cx="34018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400" b="1" dirty="0" smtClean="0">
                <a:solidFill>
                  <a:srgbClr val="C00000"/>
                </a:solidFill>
              </a:rPr>
              <a:t>VERIDGRUNNLAGET</a:t>
            </a:r>
          </a:p>
          <a:p>
            <a:pPr algn="ctr"/>
            <a:endParaRPr lang="nb-NO" sz="2400" b="1" dirty="0" smtClean="0">
              <a:solidFill>
                <a:srgbClr val="C00000"/>
              </a:solidFill>
            </a:endParaRPr>
          </a:p>
          <a:p>
            <a:pPr algn="ctr"/>
            <a:r>
              <a:rPr lang="nb-NO" sz="2400" b="1" dirty="0" smtClean="0">
                <a:solidFill>
                  <a:srgbClr val="C00000"/>
                </a:solidFill>
              </a:rPr>
              <a:t>BERGEN RIDEKLUBB</a:t>
            </a:r>
            <a:endParaRPr lang="en-US" sz="2400" b="1" dirty="0">
              <a:solidFill>
                <a:srgbClr val="C00000"/>
              </a:solidFill>
            </a:endParaRPr>
          </a:p>
        </p:txBody>
      </p:sp>
      <p:pic>
        <p:nvPicPr>
          <p:cNvPr id="11" name="Picture 2" descr="F:\Statoil Documents\BRK\BRKlogony i farg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077" y="101657"/>
            <a:ext cx="589002" cy="69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4292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526547"/>
            <a:ext cx="7772400" cy="1084063"/>
          </a:xfrm>
        </p:spPr>
        <p:txBody>
          <a:bodyPr>
            <a:normAutofit/>
          </a:bodyPr>
          <a:lstStyle/>
          <a:p>
            <a:r>
              <a:rPr lang="nb-NO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b-NO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Virksomhetsidé:</a:t>
            </a:r>
            <a:endParaRPr lang="nb-NO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1962865"/>
            <a:ext cx="6400800" cy="3911733"/>
          </a:xfrm>
        </p:spPr>
        <p:txBody>
          <a:bodyPr>
            <a:normAutofit/>
          </a:bodyPr>
          <a:lstStyle/>
          <a:p>
            <a:r>
              <a:rPr lang="nb-NO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Bergen </a:t>
            </a:r>
            <a:r>
              <a:rPr lang="nb-NO" sz="4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Rideklubb</a:t>
            </a:r>
            <a:r>
              <a:rPr lang="nb-NO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skal være et ledende idrettslag innen ryttersport</a:t>
            </a:r>
            <a:r>
              <a:rPr lang="nb-NO" sz="4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nb-NO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på bredde – mellom  - og toppniv</a:t>
            </a:r>
            <a:r>
              <a:rPr lang="nb-NO" sz="4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å</a:t>
            </a:r>
            <a:endParaRPr lang="nb-NO" sz="44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2" descr="F:\Statoil Documents\BRK\BRKlogony i farg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24" y="79027"/>
            <a:ext cx="770601" cy="91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Statoil Documents\BRK\BRKlogony i farg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045" y="5807768"/>
            <a:ext cx="770601" cy="91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85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ChangeArrowheads="1"/>
          </p:cNvSpPr>
          <p:nvPr/>
        </p:nvSpPr>
        <p:spPr bwMode="auto">
          <a:xfrm>
            <a:off x="827088" y="1628775"/>
            <a:ext cx="3024187" cy="2808288"/>
          </a:xfrm>
          <a:prstGeom prst="rect">
            <a:avLst/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b-NO">
                <a:latin typeface="Arial Black" charset="0"/>
              </a:rPr>
              <a:t>Hovedmål</a:t>
            </a:r>
          </a:p>
          <a:p>
            <a:pPr algn="ctr"/>
            <a:r>
              <a:rPr lang="nb-NO">
                <a:latin typeface="Arial Black" charset="0"/>
              </a:rPr>
              <a:t> </a:t>
            </a:r>
          </a:p>
          <a:p>
            <a:pPr algn="ctr"/>
            <a:r>
              <a:rPr lang="nb-NO">
                <a:latin typeface="Arial Black" charset="0"/>
              </a:rPr>
              <a:t>Innsatsområder </a:t>
            </a:r>
          </a:p>
          <a:p>
            <a:pPr algn="ctr"/>
            <a:r>
              <a:rPr lang="nb-NO">
                <a:latin typeface="Arial Black" charset="0"/>
              </a:rPr>
              <a:t>Delmål </a:t>
            </a:r>
          </a:p>
          <a:p>
            <a:pPr algn="ctr"/>
            <a:r>
              <a:rPr lang="nb-NO">
                <a:latin typeface="Arial Black" charset="0"/>
              </a:rPr>
              <a:t>Virkemidler</a:t>
            </a:r>
          </a:p>
          <a:p>
            <a:pPr algn="ctr"/>
            <a:endParaRPr lang="nb-NO">
              <a:latin typeface="Arial Black" charset="0"/>
            </a:endParaRPr>
          </a:p>
          <a:p>
            <a:pPr algn="ctr"/>
            <a:endParaRPr lang="nb-NO">
              <a:latin typeface="Arial Black" charset="0"/>
            </a:endParaRPr>
          </a:p>
          <a:p>
            <a:pPr algn="ctr"/>
            <a:endParaRPr lang="nb-NO" sz="2000">
              <a:latin typeface="Arial Black" charset="0"/>
            </a:endParaRPr>
          </a:p>
          <a:p>
            <a:pPr algn="ctr"/>
            <a:r>
              <a:rPr lang="nb-NO" sz="2000">
                <a:latin typeface="Arial Black" charset="0"/>
              </a:rPr>
              <a:t>Handlingsplan</a:t>
            </a:r>
          </a:p>
        </p:txBody>
      </p:sp>
      <p:sp>
        <p:nvSpPr>
          <p:cNvPr id="41986" name="Rectangle 3"/>
          <p:cNvSpPr>
            <a:spLocks noChangeArrowheads="1"/>
          </p:cNvSpPr>
          <p:nvPr/>
        </p:nvSpPr>
        <p:spPr bwMode="auto">
          <a:xfrm>
            <a:off x="827088" y="4437063"/>
            <a:ext cx="1223962" cy="1368425"/>
          </a:xfrm>
          <a:prstGeom prst="rect">
            <a:avLst/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b-NO" dirty="0" smtClean="0">
                <a:solidFill>
                  <a:srgbClr val="C00000"/>
                </a:solidFill>
                <a:latin typeface="Arial Black" charset="0"/>
              </a:rPr>
              <a:t>Likeverd</a:t>
            </a:r>
          </a:p>
          <a:p>
            <a:pPr algn="ctr"/>
            <a:r>
              <a:rPr lang="nb-NO" dirty="0" smtClean="0">
                <a:solidFill>
                  <a:srgbClr val="C00000"/>
                </a:solidFill>
                <a:latin typeface="Arial Black" charset="0"/>
              </a:rPr>
              <a:t>Samhold</a:t>
            </a:r>
          </a:p>
          <a:p>
            <a:pPr algn="ctr"/>
            <a:r>
              <a:rPr lang="nb-NO" dirty="0" smtClean="0">
                <a:solidFill>
                  <a:srgbClr val="C00000"/>
                </a:solidFill>
                <a:latin typeface="Arial Black" charset="0"/>
              </a:rPr>
              <a:t>Glede</a:t>
            </a:r>
            <a:endParaRPr lang="nb-NO" dirty="0">
              <a:solidFill>
                <a:srgbClr val="C00000"/>
              </a:solidFill>
              <a:latin typeface="Arial Black" charset="0"/>
            </a:endParaRPr>
          </a:p>
        </p:txBody>
      </p:sp>
      <p:sp>
        <p:nvSpPr>
          <p:cNvPr id="41987" name="Rectangle 4"/>
          <p:cNvSpPr>
            <a:spLocks noChangeArrowheads="1"/>
          </p:cNvSpPr>
          <p:nvPr/>
        </p:nvSpPr>
        <p:spPr bwMode="auto">
          <a:xfrm>
            <a:off x="2555875" y="4437063"/>
            <a:ext cx="1296988" cy="1368425"/>
          </a:xfrm>
          <a:prstGeom prst="rect">
            <a:avLst/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b-NO" sz="1600" dirty="0" smtClean="0">
                <a:solidFill>
                  <a:srgbClr val="C00000"/>
                </a:solidFill>
                <a:latin typeface="Arial Black" charset="0"/>
              </a:rPr>
              <a:t>Ledende</a:t>
            </a:r>
          </a:p>
          <a:p>
            <a:pPr algn="ctr"/>
            <a:r>
              <a:rPr lang="nb-NO" sz="1600" dirty="0">
                <a:solidFill>
                  <a:srgbClr val="C00000"/>
                </a:solidFill>
                <a:latin typeface="Arial Black" charset="0"/>
              </a:rPr>
              <a:t>i</a:t>
            </a:r>
            <a:r>
              <a:rPr lang="nb-NO" sz="1600" dirty="0" smtClean="0">
                <a:solidFill>
                  <a:srgbClr val="C00000"/>
                </a:solidFill>
                <a:latin typeface="Arial Black" charset="0"/>
              </a:rPr>
              <a:t>drettslag</a:t>
            </a:r>
          </a:p>
          <a:p>
            <a:pPr algn="ctr"/>
            <a:r>
              <a:rPr lang="nb-NO" sz="1600" dirty="0" smtClean="0">
                <a:solidFill>
                  <a:srgbClr val="C00000"/>
                </a:solidFill>
                <a:latin typeface="Arial Black" charset="0"/>
              </a:rPr>
              <a:t>innen</a:t>
            </a:r>
          </a:p>
          <a:p>
            <a:pPr algn="ctr"/>
            <a:r>
              <a:rPr lang="nb-NO" sz="1600" dirty="0" smtClean="0">
                <a:solidFill>
                  <a:srgbClr val="C00000"/>
                </a:solidFill>
                <a:latin typeface="Arial Black" charset="0"/>
              </a:rPr>
              <a:t>ryttersport</a:t>
            </a:r>
            <a:endParaRPr lang="nb-NO" sz="1600" dirty="0">
              <a:solidFill>
                <a:srgbClr val="C00000"/>
              </a:solidFill>
              <a:latin typeface="Arial Black" charset="0"/>
            </a:endParaRPr>
          </a:p>
        </p:txBody>
      </p:sp>
      <p:sp>
        <p:nvSpPr>
          <p:cNvPr id="161797" name="AutoShape 5"/>
          <p:cNvSpPr>
            <a:spLocks noChangeArrowheads="1"/>
          </p:cNvSpPr>
          <p:nvPr/>
        </p:nvSpPr>
        <p:spPr bwMode="auto">
          <a:xfrm>
            <a:off x="468313" y="188913"/>
            <a:ext cx="3743325" cy="1454150"/>
          </a:xfrm>
          <a:prstGeom prst="triangle">
            <a:avLst>
              <a:gd name="adj" fmla="val 50000"/>
            </a:avLst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nb-NO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Sammen</a:t>
            </a:r>
          </a:p>
          <a:p>
            <a:pPr algn="ctr">
              <a:defRPr/>
            </a:pPr>
            <a:r>
              <a:rPr lang="nb-NO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gjør vi</a:t>
            </a:r>
            <a:endParaRPr lang="nb-NO" sz="2000" dirty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charset="0"/>
            </a:endParaRPr>
          </a:p>
          <a:p>
            <a:pPr algn="ctr">
              <a:defRPr/>
            </a:pPr>
            <a:r>
              <a:rPr lang="nb-NO" sz="2000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hverandre </a:t>
            </a:r>
            <a:r>
              <a:rPr lang="nb-NO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gode</a:t>
            </a:r>
          </a:p>
          <a:p>
            <a:pPr algn="ctr">
              <a:defRPr/>
            </a:pPr>
            <a:r>
              <a:rPr lang="nb-NO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 </a:t>
            </a:r>
            <a:endParaRPr lang="nb-NO" sz="2000" dirty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charset="0"/>
            </a:endParaRPr>
          </a:p>
        </p:txBody>
      </p:sp>
      <p:pic>
        <p:nvPicPr>
          <p:cNvPr id="41989" name="Picture 6" descr="small_fla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5805488"/>
            <a:ext cx="1223962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7" descr="small_fla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5876925"/>
            <a:ext cx="1296988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3" name="Line 10"/>
          <p:cNvSpPr>
            <a:spLocks noChangeShapeType="1"/>
          </p:cNvSpPr>
          <p:nvPr/>
        </p:nvSpPr>
        <p:spPr bwMode="auto">
          <a:xfrm>
            <a:off x="827088" y="3933825"/>
            <a:ext cx="3024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pic>
        <p:nvPicPr>
          <p:cNvPr id="11" name="Picture 2" descr="F:\Statoil Documents\BRK\BRKlogony i farg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077" y="101657"/>
            <a:ext cx="589002" cy="69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211638" y="472945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b-NO" sz="3200" dirty="0" smtClean="0">
                <a:solidFill>
                  <a:srgbClr val="C00000"/>
                </a:solidFill>
                <a:latin typeface="Arial Black" charset="0"/>
              </a:rPr>
              <a:t>Virksomhets </a:t>
            </a:r>
            <a:r>
              <a:rPr lang="nb-NO" sz="3200" dirty="0">
                <a:solidFill>
                  <a:srgbClr val="C00000"/>
                </a:solidFill>
                <a:latin typeface="Arial Black" charset="0"/>
              </a:rPr>
              <a:t>idé</a:t>
            </a:r>
          </a:p>
        </p:txBody>
      </p:sp>
    </p:spTree>
    <p:extLst>
      <p:ext uri="{BB962C8B-B14F-4D97-AF65-F5344CB8AC3E}">
        <p14:creationId xmlns:p14="http://schemas.microsoft.com/office/powerpoint/2010/main" val="6605595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ChangeArrowheads="1"/>
          </p:cNvSpPr>
          <p:nvPr/>
        </p:nvSpPr>
        <p:spPr bwMode="auto">
          <a:xfrm>
            <a:off x="827088" y="1628775"/>
            <a:ext cx="3024187" cy="2808288"/>
          </a:xfrm>
          <a:prstGeom prst="rect">
            <a:avLst/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b-NO">
                <a:latin typeface="Arial Black" charset="0"/>
              </a:rPr>
              <a:t>Hovedmål</a:t>
            </a:r>
          </a:p>
          <a:p>
            <a:pPr algn="ctr"/>
            <a:r>
              <a:rPr lang="nb-NO">
                <a:latin typeface="Arial Black" charset="0"/>
              </a:rPr>
              <a:t> </a:t>
            </a:r>
          </a:p>
          <a:p>
            <a:pPr algn="ctr"/>
            <a:r>
              <a:rPr lang="nb-NO">
                <a:latin typeface="Arial Black" charset="0"/>
              </a:rPr>
              <a:t>Innsatsområder </a:t>
            </a:r>
          </a:p>
          <a:p>
            <a:pPr algn="ctr"/>
            <a:r>
              <a:rPr lang="nb-NO">
                <a:latin typeface="Arial Black" charset="0"/>
              </a:rPr>
              <a:t>Delmål </a:t>
            </a:r>
          </a:p>
          <a:p>
            <a:pPr algn="ctr"/>
            <a:r>
              <a:rPr lang="nb-NO">
                <a:latin typeface="Arial Black" charset="0"/>
              </a:rPr>
              <a:t>Virkemidler</a:t>
            </a:r>
          </a:p>
          <a:p>
            <a:pPr algn="ctr"/>
            <a:endParaRPr lang="nb-NO">
              <a:latin typeface="Arial Black" charset="0"/>
            </a:endParaRPr>
          </a:p>
          <a:p>
            <a:pPr algn="ctr"/>
            <a:endParaRPr lang="nb-NO">
              <a:latin typeface="Arial Black" charset="0"/>
            </a:endParaRPr>
          </a:p>
          <a:p>
            <a:pPr algn="ctr"/>
            <a:endParaRPr lang="nb-NO" sz="2000">
              <a:latin typeface="Arial Black" charset="0"/>
            </a:endParaRPr>
          </a:p>
          <a:p>
            <a:pPr algn="ctr"/>
            <a:r>
              <a:rPr lang="nb-NO" sz="2000">
                <a:latin typeface="Arial Black" charset="0"/>
              </a:rPr>
              <a:t>Handlingsplan</a:t>
            </a:r>
          </a:p>
        </p:txBody>
      </p:sp>
      <p:sp>
        <p:nvSpPr>
          <p:cNvPr id="41986" name="Rectangle 3"/>
          <p:cNvSpPr>
            <a:spLocks noChangeArrowheads="1"/>
          </p:cNvSpPr>
          <p:nvPr/>
        </p:nvSpPr>
        <p:spPr bwMode="auto">
          <a:xfrm>
            <a:off x="827088" y="4437063"/>
            <a:ext cx="1223962" cy="1368425"/>
          </a:xfrm>
          <a:prstGeom prst="rect">
            <a:avLst/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b-NO" sz="1600" dirty="0" smtClean="0">
                <a:solidFill>
                  <a:srgbClr val="C00000"/>
                </a:solidFill>
                <a:latin typeface="Arial Black" charset="0"/>
              </a:rPr>
              <a:t>Likeverd</a:t>
            </a:r>
          </a:p>
          <a:p>
            <a:pPr algn="ctr"/>
            <a:r>
              <a:rPr lang="nb-NO" sz="1600" dirty="0" smtClean="0">
                <a:solidFill>
                  <a:srgbClr val="C00000"/>
                </a:solidFill>
                <a:latin typeface="Arial Black" charset="0"/>
              </a:rPr>
              <a:t>Samhold</a:t>
            </a:r>
          </a:p>
          <a:p>
            <a:pPr algn="ctr"/>
            <a:r>
              <a:rPr lang="nb-NO" sz="1600" dirty="0" smtClean="0">
                <a:solidFill>
                  <a:srgbClr val="C00000"/>
                </a:solidFill>
                <a:latin typeface="Arial Black" charset="0"/>
              </a:rPr>
              <a:t>Glede</a:t>
            </a:r>
            <a:endParaRPr lang="nb-NO" sz="1600" dirty="0">
              <a:solidFill>
                <a:srgbClr val="C00000"/>
              </a:solidFill>
              <a:latin typeface="Arial Black" charset="0"/>
            </a:endParaRPr>
          </a:p>
        </p:txBody>
      </p:sp>
      <p:sp>
        <p:nvSpPr>
          <p:cNvPr id="41987" name="Rectangle 4"/>
          <p:cNvSpPr>
            <a:spLocks noChangeArrowheads="1"/>
          </p:cNvSpPr>
          <p:nvPr/>
        </p:nvSpPr>
        <p:spPr bwMode="auto">
          <a:xfrm>
            <a:off x="2555875" y="4437063"/>
            <a:ext cx="1296988" cy="1368425"/>
          </a:xfrm>
          <a:prstGeom prst="rect">
            <a:avLst/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b-NO" sz="1600" dirty="0" smtClean="0">
                <a:solidFill>
                  <a:srgbClr val="C00000"/>
                </a:solidFill>
                <a:latin typeface="Arial Black" charset="0"/>
              </a:rPr>
              <a:t>Ledende</a:t>
            </a:r>
          </a:p>
          <a:p>
            <a:pPr algn="ctr"/>
            <a:r>
              <a:rPr lang="nb-NO" sz="1600" dirty="0">
                <a:solidFill>
                  <a:srgbClr val="C00000"/>
                </a:solidFill>
                <a:latin typeface="Arial Black" charset="0"/>
              </a:rPr>
              <a:t>i</a:t>
            </a:r>
            <a:r>
              <a:rPr lang="nb-NO" sz="1600" dirty="0" smtClean="0">
                <a:solidFill>
                  <a:srgbClr val="C00000"/>
                </a:solidFill>
                <a:latin typeface="Arial Black" charset="0"/>
              </a:rPr>
              <a:t>drettslag</a:t>
            </a:r>
          </a:p>
          <a:p>
            <a:pPr algn="ctr"/>
            <a:r>
              <a:rPr lang="nb-NO" sz="1600" dirty="0" smtClean="0">
                <a:solidFill>
                  <a:srgbClr val="C00000"/>
                </a:solidFill>
                <a:latin typeface="Arial Black" charset="0"/>
              </a:rPr>
              <a:t>innen</a:t>
            </a:r>
          </a:p>
          <a:p>
            <a:pPr algn="ctr"/>
            <a:r>
              <a:rPr lang="nb-NO" sz="1600" dirty="0" smtClean="0">
                <a:solidFill>
                  <a:srgbClr val="C00000"/>
                </a:solidFill>
                <a:latin typeface="Arial Black" charset="0"/>
              </a:rPr>
              <a:t>ryttersport</a:t>
            </a:r>
            <a:endParaRPr lang="nb-NO" sz="1600" dirty="0">
              <a:solidFill>
                <a:srgbClr val="C00000"/>
              </a:solidFill>
              <a:latin typeface="Arial Black" charset="0"/>
            </a:endParaRPr>
          </a:p>
        </p:txBody>
      </p:sp>
      <p:sp>
        <p:nvSpPr>
          <p:cNvPr id="161797" name="AutoShape 5"/>
          <p:cNvSpPr>
            <a:spLocks noChangeArrowheads="1"/>
          </p:cNvSpPr>
          <p:nvPr/>
        </p:nvSpPr>
        <p:spPr bwMode="auto">
          <a:xfrm>
            <a:off x="468313" y="188913"/>
            <a:ext cx="3743325" cy="1454150"/>
          </a:xfrm>
          <a:prstGeom prst="triangle">
            <a:avLst>
              <a:gd name="adj" fmla="val 50000"/>
            </a:avLst>
          </a:prstGeom>
          <a:solidFill>
            <a:srgbClr val="99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nb-NO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Sammen</a:t>
            </a:r>
          </a:p>
          <a:p>
            <a:pPr algn="ctr">
              <a:defRPr/>
            </a:pPr>
            <a:r>
              <a:rPr lang="nb-NO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gjør vi</a:t>
            </a:r>
            <a:endParaRPr lang="nb-NO" dirty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charset="0"/>
            </a:endParaRPr>
          </a:p>
          <a:p>
            <a:pPr algn="ctr">
              <a:defRPr/>
            </a:pPr>
            <a:r>
              <a:rPr lang="nb-NO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hverandre </a:t>
            </a:r>
            <a:r>
              <a:rPr lang="nb-NO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gode</a:t>
            </a:r>
          </a:p>
          <a:p>
            <a:pPr algn="ctr">
              <a:defRPr/>
            </a:pPr>
            <a:endParaRPr lang="nb-NO" dirty="0" smtClean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charset="0"/>
            </a:endParaRPr>
          </a:p>
          <a:p>
            <a:pPr algn="ctr">
              <a:defRPr/>
            </a:pPr>
            <a:r>
              <a:rPr lang="nb-NO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 </a:t>
            </a:r>
            <a:endParaRPr lang="nb-NO" dirty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charset="0"/>
            </a:endParaRPr>
          </a:p>
        </p:txBody>
      </p:sp>
      <p:pic>
        <p:nvPicPr>
          <p:cNvPr id="41989" name="Picture 6" descr="small_fla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5805488"/>
            <a:ext cx="1223962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7" descr="small_fla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5876925"/>
            <a:ext cx="1296988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3" name="Line 10"/>
          <p:cNvSpPr>
            <a:spLocks noChangeShapeType="1"/>
          </p:cNvSpPr>
          <p:nvPr/>
        </p:nvSpPr>
        <p:spPr bwMode="auto">
          <a:xfrm>
            <a:off x="827088" y="3933825"/>
            <a:ext cx="3024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pic>
        <p:nvPicPr>
          <p:cNvPr id="11" name="Picture 2" descr="F:\Statoil Documents\BRK\BRKlogony i farg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077" y="101657"/>
            <a:ext cx="589002" cy="69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452079" y="915988"/>
            <a:ext cx="4572000" cy="7540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b-NO" sz="3200" dirty="0" smtClean="0">
                <a:solidFill>
                  <a:srgbClr val="C00000"/>
                </a:solidFill>
                <a:latin typeface="Arial Black" charset="0"/>
              </a:rPr>
              <a:t>Hovedmål</a:t>
            </a:r>
          </a:p>
          <a:p>
            <a:pPr algn="ctr"/>
            <a:r>
              <a:rPr lang="nb-NO" sz="1100" dirty="0"/>
              <a:t>en beskrivelse av en ønsket fremtidig tilstand</a:t>
            </a:r>
            <a:endParaRPr lang="nb-NO" sz="1100" dirty="0">
              <a:solidFill>
                <a:srgbClr val="C00000"/>
              </a:solidFill>
              <a:latin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7494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taoil">
      <a:dk1>
        <a:srgbClr val="333333"/>
      </a:dk1>
      <a:lt1>
        <a:srgbClr val="FFFFFF"/>
      </a:lt1>
      <a:dk2>
        <a:srgbClr val="333333"/>
      </a:dk2>
      <a:lt2>
        <a:srgbClr val="999999"/>
      </a:lt2>
      <a:accent1>
        <a:srgbClr val="CCCCCC"/>
      </a:accent1>
      <a:accent2>
        <a:srgbClr val="40537D"/>
      </a:accent2>
      <a:accent3>
        <a:srgbClr val="68E6FC"/>
      </a:accent3>
      <a:accent4>
        <a:srgbClr val="4A18A4"/>
      </a:accent4>
      <a:accent5>
        <a:srgbClr val="999999"/>
      </a:accent5>
      <a:accent6>
        <a:srgbClr val="333333"/>
      </a:accent6>
      <a:hlink>
        <a:srgbClr val="4A18A4"/>
      </a:hlink>
      <a:folHlink>
        <a:srgbClr val="68E6FC"/>
      </a:folHlink>
    </a:clrScheme>
    <a:fontScheme name="Statoi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/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>
    <a:extraClrScheme>
      <a:clrScheme name="2_blank 1">
        <a:dk1>
          <a:srgbClr val="333333"/>
        </a:dk1>
        <a:lt1>
          <a:srgbClr val="FFFFFF"/>
        </a:lt1>
        <a:dk2>
          <a:srgbClr val="333333"/>
        </a:dk2>
        <a:lt2>
          <a:srgbClr val="999999"/>
        </a:lt2>
        <a:accent1>
          <a:srgbClr val="CCCCCC"/>
        </a:accent1>
        <a:accent2>
          <a:srgbClr val="40537D"/>
        </a:accent2>
        <a:accent3>
          <a:srgbClr val="FFFFFF"/>
        </a:accent3>
        <a:accent4>
          <a:srgbClr val="2A2A2A"/>
        </a:accent4>
        <a:accent5>
          <a:srgbClr val="E2E2E2"/>
        </a:accent5>
        <a:accent6>
          <a:srgbClr val="394A71"/>
        </a:accent6>
        <a:hlink>
          <a:srgbClr val="4A18A4"/>
        </a:hlink>
        <a:folHlink>
          <a:srgbClr val="68E6F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438</TotalTime>
  <Words>145</Words>
  <Application>Microsoft Office PowerPoint</Application>
  <PresentationFormat>On-screen Show (4:3)</PresentationFormat>
  <Paragraphs>116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Blank</vt:lpstr>
      <vt:lpstr>Office Theme</vt:lpstr>
      <vt:lpstr>BERGEN RIDEKLUBB   VIRKSOMHETSPLAN  OPPSTART 2016</vt:lpstr>
      <vt:lpstr>Organisasjonsraketten</vt:lpstr>
      <vt:lpstr>PowerPoint Presentation</vt:lpstr>
      <vt:lpstr>PowerPoint Presentation</vt:lpstr>
      <vt:lpstr>PowerPoint Presentation</vt:lpstr>
      <vt:lpstr> Virksomhetsidé:</vt:lpstr>
      <vt:lpstr>PowerPoint Presentation</vt:lpstr>
      <vt:lpstr>PowerPoint Presentation</vt:lpstr>
    </vt:vector>
  </TitlesOfParts>
  <Company>Statoil ASA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Elin B. Seim</dc:creator>
  <cp:lastModifiedBy>Elin B. Seim</cp:lastModifiedBy>
  <cp:revision>31</cp:revision>
  <dcterms:created xsi:type="dcterms:W3CDTF">2016-04-05T13:36:02Z</dcterms:created>
  <dcterms:modified xsi:type="dcterms:W3CDTF">2016-04-08T13:43:02Z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tatus">
    <vt:lpwstr>Draft</vt:lpwstr>
  </property>
  <property fmtid="{D5CDD505-2E9C-101B-9397-08002B2CF9AE}" pid="3" name="Security Classification">
    <vt:lpwstr>Internal</vt:lpwstr>
  </property>
  <property fmtid="{D5CDD505-2E9C-101B-9397-08002B2CF9AE}" pid="4" name="Author">
    <vt:lpwstr> </vt:lpwstr>
  </property>
  <property fmtid="{D5CDD505-2E9C-101B-9397-08002B2CF9AE}" pid="5" name="Created Date">
    <vt:lpwstr> </vt:lpwstr>
  </property>
  <property fmtid="{D5CDD505-2E9C-101B-9397-08002B2CF9AE}" pid="6" name="Document type">
    <vt:lpwstr>Presentation</vt:lpwstr>
  </property>
  <property fmtid="{D5CDD505-2E9C-101B-9397-08002B2CF9AE}" pid="7" name="Teamsite">
    <vt:bool>false</vt:bool>
  </property>
  <property fmtid="{D5CDD505-2E9C-101B-9397-08002B2CF9AE}" pid="8" name="Complete">
    <vt:lpwstr> </vt:lpwstr>
  </property>
  <property fmtid="{D5CDD505-2E9C-101B-9397-08002B2CF9AE}" pid="9" name="Edit">
    <vt:lpwstr> </vt:lpwstr>
  </property>
  <property fmtid="{D5CDD505-2E9C-101B-9397-08002B2CF9AE}" pid="10" name="TemplateParallel2010">
    <vt:bool>true</vt:bool>
  </property>
  <property fmtid="{D5CDD505-2E9C-101B-9397-08002B2CF9AE}" pid="11" name="TemplateColor">
    <vt:lpwstr>Grey</vt:lpwstr>
  </property>
  <property fmtid="{D5CDD505-2E9C-101B-9397-08002B2CF9AE}" pid="12" name="Pres Date">
    <vt:lpwstr>2016-04-05</vt:lpwstr>
  </property>
  <property fmtid="{D5CDD505-2E9C-101B-9397-08002B2CF9AE}" pid="13" name="Template">
    <vt:lpwstr>Statoil</vt:lpwstr>
  </property>
</Properties>
</file>