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762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150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3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679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398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914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67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31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524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163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711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DFDDF-5D36-4475-B755-5DC404A00728}" type="datetimeFigureOut">
              <a:rPr lang="nb-NO" smtClean="0"/>
              <a:t>29.08.2016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437A0-EF22-4AF8-975A-0A02CD0C8E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383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/>
        </p:nvSpPr>
        <p:spPr>
          <a:xfrm>
            <a:off x="557538" y="2568918"/>
            <a:ext cx="55197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chemeClr val="accent5">
                    <a:lumMod val="75000"/>
                  </a:schemeClr>
                </a:solidFill>
              </a:rPr>
              <a:t>For å bygge samholdet og styrke skimiljøet i dalføret har klubbene gått sammen om å arrangere tre dagsamlinger for dalførets skiløpere. Med dette ønsker vi å bygge idrettsglede, motivasjon og gi utøverne på tvers av klubbene muligheten til å bli bedre kjent med hverandre! Målgruppen for samlingene er utøvere fra 10 år og oppover.</a:t>
            </a:r>
            <a:endParaRPr lang="nb-NO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2800632" y="248195"/>
            <a:ext cx="60981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b-NO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Dalføresamlinger Ski</a:t>
            </a:r>
          </a:p>
          <a:p>
            <a:pPr algn="ctr"/>
            <a:r>
              <a:rPr lang="nb-NO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Høsten 2016</a:t>
            </a:r>
            <a:endParaRPr lang="nb-NO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6690369" y="2568918"/>
            <a:ext cx="50038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</a:rPr>
              <a:t>Lørdag 10. september: </a:t>
            </a:r>
            <a:r>
              <a:rPr lang="nb-NO" sz="2400" b="1" dirty="0" err="1" smtClean="0">
                <a:solidFill>
                  <a:schemeClr val="accent5">
                    <a:lumMod val="75000"/>
                  </a:schemeClr>
                </a:solidFill>
              </a:rPr>
              <a:t>Klempen</a:t>
            </a:r>
            <a:endParaRPr lang="nb-NO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accent5">
                    <a:lumMod val="75000"/>
                  </a:schemeClr>
                </a:solidFill>
              </a:rPr>
              <a:t>Arrangør: Skatval </a:t>
            </a:r>
            <a:r>
              <a:rPr lang="nb-NO" sz="2400" dirty="0" err="1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nb-NO" sz="2400" dirty="0" err="1" smtClean="0">
                <a:solidFill>
                  <a:schemeClr val="accent5">
                    <a:lumMod val="75000"/>
                  </a:schemeClr>
                </a:solidFill>
              </a:rPr>
              <a:t>kilag</a:t>
            </a:r>
            <a:endParaRPr lang="nb-NO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nb-NO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</a:rPr>
              <a:t>Lørdag 1. oktober: Selbuskogen</a:t>
            </a:r>
          </a:p>
          <a:p>
            <a:r>
              <a:rPr lang="nb-NO" sz="2400" dirty="0" smtClean="0">
                <a:solidFill>
                  <a:schemeClr val="accent5">
                    <a:lumMod val="75000"/>
                  </a:schemeClr>
                </a:solidFill>
              </a:rPr>
              <a:t>Arrangør: Lånke IL</a:t>
            </a:r>
          </a:p>
          <a:p>
            <a:endParaRPr lang="nb-NO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</a:rPr>
              <a:t>Lørdag 12. november: Luftkrigsskolen (Trondheim)</a:t>
            </a:r>
          </a:p>
          <a:p>
            <a:r>
              <a:rPr lang="nb-NO" sz="2400" dirty="0" smtClean="0">
                <a:solidFill>
                  <a:schemeClr val="accent5">
                    <a:lumMod val="75000"/>
                  </a:schemeClr>
                </a:solidFill>
              </a:rPr>
              <a:t>Arrangør: </a:t>
            </a:r>
            <a:r>
              <a:rPr lang="nb-NO" sz="2400" smtClean="0">
                <a:solidFill>
                  <a:schemeClr val="accent5">
                    <a:lumMod val="75000"/>
                  </a:schemeClr>
                </a:solidFill>
              </a:rPr>
              <a:t>IL Stjørdals-Blink - Ski</a:t>
            </a:r>
            <a:endParaRPr lang="nb-NO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1292451" y="5960681"/>
            <a:ext cx="9666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</a:rPr>
              <a:t>Sett av dagene (kl. 10-16)!</a:t>
            </a:r>
          </a:p>
          <a:p>
            <a:pPr algn="ctr"/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</a:rPr>
              <a:t>Nærmere info om de ulike samlingsdagene kommer</a:t>
            </a:r>
            <a:r>
              <a:rPr lang="nb-NO" sz="2400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nb-NO" sz="2400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fra arrangørklubbene</a:t>
            </a:r>
            <a:endParaRPr lang="nb-NO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28" y="116263"/>
            <a:ext cx="853019" cy="112982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9294" y="113869"/>
            <a:ext cx="1064483" cy="1064483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574" y="116263"/>
            <a:ext cx="549607" cy="1145015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1938" y="116263"/>
            <a:ext cx="965131" cy="1070418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9294" y="1300431"/>
            <a:ext cx="1064483" cy="1132429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028" y="1372793"/>
            <a:ext cx="853019" cy="9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6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114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Office-tema</vt:lpstr>
      <vt:lpstr>PowerPoint-presentasjon</vt:lpstr>
    </vt:vector>
  </TitlesOfParts>
  <Company>Høgskolen i Sør-Trøndelag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privat</dc:creator>
  <cp:lastModifiedBy>Håvard Rokke</cp:lastModifiedBy>
  <cp:revision>19</cp:revision>
  <cp:lastPrinted>2016-08-28T19:49:29Z</cp:lastPrinted>
  <dcterms:created xsi:type="dcterms:W3CDTF">2016-08-28T15:56:55Z</dcterms:created>
  <dcterms:modified xsi:type="dcterms:W3CDTF">2016-08-29T14:53:02Z</dcterms:modified>
</cp:coreProperties>
</file>