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99300" cy="102346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4536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161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718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0654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018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975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9419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85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661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8290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3086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ED9D3-2F3C-4882-B522-9EF3A15DC17C}" type="datetimeFigureOut">
              <a:rPr lang="nb-NO" smtClean="0"/>
              <a:t>26.09.2016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0DC2C-D5CB-4E42-A905-C2EB06F245A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408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u/0/d/1RhCw-BdMLyzbY6xsK79pEAz62CXn73VjNppdPv8FsFw/edi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Dalføresamling Selbuskogen lørdag 1.oktober </a:t>
            </a:r>
            <a:endParaRPr lang="nb-NO" b="1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838200" y="1825625"/>
            <a:ext cx="1108964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2000" dirty="0" smtClean="0"/>
              <a:t>Da er det klart for den andre av høstens dalføresamlinger. Samlingen starter kl. 10:00 og det blir 2 treningsøkter med innlagt lunsj. Alle tar med rulleski for skøyting (de som ikke har kan ta med rulleskøyter eventuelt låne av klubbene), skøytestaver og klassiske staver (for barmark). Påbudt </a:t>
            </a:r>
            <a:r>
              <a:rPr lang="nb-NO" sz="2000" smtClean="0"/>
              <a:t>med hjelm!</a:t>
            </a:r>
            <a:endParaRPr lang="nb-NO" sz="2000" dirty="0" smtClean="0"/>
          </a:p>
          <a:p>
            <a:pPr marL="0" indent="0">
              <a:buNone/>
            </a:pPr>
            <a:r>
              <a:rPr lang="nb-NO" sz="2000" dirty="0" smtClean="0"/>
              <a:t>For påmelding trykk </a:t>
            </a:r>
            <a:r>
              <a:rPr lang="nb-NO" sz="2000" dirty="0" smtClean="0">
                <a:hlinkClick r:id="rId2"/>
              </a:rPr>
              <a:t>her</a:t>
            </a:r>
            <a:r>
              <a:rPr lang="nb-NO" sz="2000" dirty="0" smtClean="0"/>
              <a:t>. Deltageravgiften er satt til kr 50,- og kan </a:t>
            </a:r>
            <a:r>
              <a:rPr lang="nb-NO" sz="2000" dirty="0" err="1" smtClean="0"/>
              <a:t>vippses</a:t>
            </a:r>
            <a:r>
              <a:rPr lang="nb-NO" sz="2000" dirty="0" smtClean="0"/>
              <a:t> til 920 34 444 (Jørgen </a:t>
            </a:r>
            <a:r>
              <a:rPr lang="nb-NO" sz="2000" dirty="0" err="1" smtClean="0"/>
              <a:t>Lerfall</a:t>
            </a:r>
            <a:r>
              <a:rPr lang="nb-NO" sz="2000" dirty="0" smtClean="0"/>
              <a:t>) </a:t>
            </a:r>
          </a:p>
          <a:p>
            <a:pPr marL="0" indent="0">
              <a:buNone/>
            </a:pPr>
            <a:r>
              <a:rPr lang="nb-NO" sz="2000" dirty="0" smtClean="0"/>
              <a:t>Siste frist for påmelding er torsdag 29. september. Ta med omskift, klær etter været og ekstra sko. Det blir anledning til å dusje mellom øktene.</a:t>
            </a:r>
          </a:p>
          <a:p>
            <a:pPr marL="0" indent="0">
              <a:buNone/>
            </a:pPr>
            <a:r>
              <a:rPr lang="nb-NO" sz="2000" dirty="0" smtClean="0"/>
              <a:t>Program for dagen:</a:t>
            </a:r>
          </a:p>
          <a:p>
            <a:pPr marL="0" indent="0">
              <a:buNone/>
            </a:pPr>
            <a:r>
              <a:rPr lang="nb-NO" sz="2000" dirty="0" smtClean="0"/>
              <a:t>10:00	10-12: rulleski fristil, 13-14: myrintervaller med staver, 15+ langtur løping (2t)</a:t>
            </a:r>
          </a:p>
          <a:p>
            <a:pPr marL="0" indent="0">
              <a:buNone/>
            </a:pPr>
            <a:r>
              <a:rPr lang="nb-NO" sz="2000" dirty="0" smtClean="0"/>
              <a:t>12:00	Lunsj med innlagt Quiz</a:t>
            </a:r>
          </a:p>
          <a:p>
            <a:pPr marL="0" indent="0">
              <a:buNone/>
            </a:pPr>
            <a:r>
              <a:rPr lang="nb-NO" sz="2000" dirty="0" smtClean="0"/>
              <a:t>14:00	10-12 myrstafetter med staver, 13-14: rulleski fristil, 15+ rulleski intervaller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 err="1" smtClean="0"/>
              <a:t>Mvh</a:t>
            </a:r>
            <a:endParaRPr lang="nb-NO" sz="2000" dirty="0" smtClean="0"/>
          </a:p>
          <a:p>
            <a:pPr marL="0" indent="0">
              <a:buNone/>
            </a:pPr>
            <a:r>
              <a:rPr lang="nb-NO" sz="2000" dirty="0" smtClean="0"/>
              <a:t>Lånke IL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207620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Dalføresamling Selbuskogen lørdag 1.oktober </vt:lpstr>
    </vt:vector>
  </TitlesOfParts>
  <Company>Høgskolen i Sør-Trøndelag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Dalføresamling selbuskogen 1.oktober</dc:title>
  <dc:creator>privat</dc:creator>
  <cp:lastModifiedBy>Håvard Rokke</cp:lastModifiedBy>
  <cp:revision>9</cp:revision>
  <cp:lastPrinted>2016-09-24T15:55:43Z</cp:lastPrinted>
  <dcterms:created xsi:type="dcterms:W3CDTF">2016-09-24T15:39:56Z</dcterms:created>
  <dcterms:modified xsi:type="dcterms:W3CDTF">2016-09-26T20:11:36Z</dcterms:modified>
</cp:coreProperties>
</file>