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1424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FB846-6A62-4B5E-886C-62DD40ED1544}" type="datetimeFigureOut">
              <a:rPr lang="nb-NO" smtClean="0"/>
              <a:t>09.05.2016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4A4AE-B892-42BF-9EA8-CB0760AA07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0689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4A4AE-B892-42BF-9EA8-CB0760AA0775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827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504B0-6F25-4D13-8C0B-17CF67A5C400}" type="datetimeFigureOut">
              <a:rPr lang="nb-NO" smtClean="0"/>
              <a:pPr/>
              <a:t>09.05.2016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25F22-D5A2-49CF-8FBE-5C3392B72C8D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992" y="107503"/>
            <a:ext cx="3096344" cy="404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Undertittel 2"/>
          <p:cNvSpPr>
            <a:spLocks noGrp="1"/>
          </p:cNvSpPr>
          <p:nvPr>
            <p:ph type="subTitle" idx="1"/>
          </p:nvPr>
        </p:nvSpPr>
        <p:spPr>
          <a:xfrm>
            <a:off x="692696" y="3635896"/>
            <a:ext cx="5616624" cy="3960440"/>
          </a:xfrm>
        </p:spPr>
        <p:txBody>
          <a:bodyPr>
            <a:noAutofit/>
          </a:bodyPr>
          <a:lstStyle/>
          <a:p>
            <a:pPr algn="l"/>
            <a:r>
              <a:rPr lang="nb-NO" sz="2000" b="1" dirty="0" smtClean="0">
                <a:latin typeface="Arial" pitchFamily="34" charset="0"/>
                <a:cs typeface="Arial" pitchFamily="34" charset="0"/>
              </a:rPr>
              <a:t>Onsdag 11. mai </a:t>
            </a:r>
            <a:r>
              <a:rPr lang="nb-NO" sz="2000" b="1" dirty="0" err="1" smtClean="0">
                <a:latin typeface="Arial" pitchFamily="34" charset="0"/>
                <a:cs typeface="Arial" pitchFamily="34" charset="0"/>
              </a:rPr>
              <a:t>kl</a:t>
            </a:r>
            <a:r>
              <a:rPr lang="nb-NO" sz="2000" b="1" smtClean="0">
                <a:latin typeface="Arial" pitchFamily="34" charset="0"/>
                <a:cs typeface="Arial" pitchFamily="34" charset="0"/>
              </a:rPr>
              <a:t> 1800</a:t>
            </a:r>
            <a:endParaRPr lang="nb-NO" sz="2000" b="1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nb-NO" sz="1200" b="1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Vi inviterer spillere med familie, til sesongavslutning </a:t>
            </a:r>
            <a:br>
              <a:rPr lang="nb-NO" sz="1200" b="1" dirty="0" smtClean="0">
                <a:latin typeface="Arial" pitchFamily="34" charset="0"/>
                <a:cs typeface="Arial" pitchFamily="34" charset="0"/>
              </a:rPr>
            </a:br>
            <a:r>
              <a:rPr lang="nb-NO" sz="1200" b="1" dirty="0" smtClean="0">
                <a:latin typeface="Arial" pitchFamily="34" charset="0"/>
                <a:cs typeface="Arial" pitchFamily="34" charset="0"/>
              </a:rPr>
              <a:t>i SIF-hallen.</a:t>
            </a:r>
          </a:p>
          <a:p>
            <a:pPr algn="l"/>
            <a:endParaRPr lang="nb-NO" sz="1200" b="1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Grillene tennes og er klare fra </a:t>
            </a:r>
            <a:r>
              <a:rPr lang="nb-NO" sz="1200" b="1" dirty="0" err="1" smtClean="0">
                <a:latin typeface="Arial" pitchFamily="34" charset="0"/>
                <a:cs typeface="Arial" pitchFamily="34" charset="0"/>
              </a:rPr>
              <a:t>kl</a:t>
            </a:r>
            <a:r>
              <a:rPr lang="nb-NO" sz="1200" b="1" dirty="0" smtClean="0">
                <a:latin typeface="Arial" pitchFamily="34" charset="0"/>
                <a:cs typeface="Arial" pitchFamily="34" charset="0"/>
              </a:rPr>
              <a:t> 1800. </a:t>
            </a: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Ta med egen grillmat og noe å sitte på. </a:t>
            </a: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Vi serverer kake/saft og kaffe.</a:t>
            </a:r>
          </a:p>
          <a:p>
            <a:pPr algn="l"/>
            <a:endParaRPr lang="nb-NO" sz="1200" b="1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Når vi har spist litt blir det litt underholdning fra scenen med presentasjon av alle lagene og utdeling av diplom til våre aktive håndballspillere. Vi skal også kåre årets ildsjel.</a:t>
            </a:r>
          </a:p>
          <a:p>
            <a:pPr algn="l"/>
            <a:endParaRPr lang="nb-NO" sz="1200" b="1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Spillerne kan gjerne stille i SIF-treningsdress eller spilledrakt</a:t>
            </a:r>
            <a:r>
              <a:rPr lang="nb-NO" sz="11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nb-NO" sz="1100" b="1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1050" dirty="0" smtClean="0">
                <a:latin typeface="Arial" pitchFamily="34" charset="0"/>
                <a:cs typeface="Arial" pitchFamily="34" charset="0"/>
              </a:rPr>
              <a:t>Bindende påmelding til oppmann for håndballaget </a:t>
            </a:r>
            <a:br>
              <a:rPr lang="nb-NO" sz="1050" dirty="0" smtClean="0">
                <a:latin typeface="Arial" pitchFamily="34" charset="0"/>
                <a:cs typeface="Arial" pitchFamily="34" charset="0"/>
              </a:rPr>
            </a:br>
            <a:r>
              <a:rPr lang="nb-NO" sz="1050" b="1" dirty="0" smtClean="0">
                <a:latin typeface="Arial" pitchFamily="34" charset="0"/>
                <a:cs typeface="Arial" pitchFamily="34" charset="0"/>
              </a:rPr>
              <a:t>innen onsdag 04. mai</a:t>
            </a:r>
            <a:r>
              <a:rPr lang="nb-NO" sz="1050" dirty="0" smtClean="0">
                <a:latin typeface="Arial" pitchFamily="34" charset="0"/>
                <a:cs typeface="Arial" pitchFamily="34" charset="0"/>
              </a:rPr>
              <a:t>. (oppgi antall voksne/barn)</a:t>
            </a:r>
          </a:p>
          <a:p>
            <a:pPr algn="l"/>
            <a:endParaRPr lang="nb-NO" sz="105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Hilsen Styret i håndballgruppa</a:t>
            </a:r>
          </a:p>
          <a:p>
            <a:pPr algn="l"/>
            <a:endParaRPr lang="nb-NO" sz="1200" b="1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Støtt SIF-håndball: </a:t>
            </a: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</a:rPr>
              <a:t>Den nye supporter genseren vil være til salg under arrangementet. </a:t>
            </a: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Hettejakke kr. 500,-</a:t>
            </a:r>
          </a:p>
          <a:p>
            <a:pPr algn="l"/>
            <a:r>
              <a:rPr lang="nb-NO" sz="1200" b="1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Genser med rund hals kr. 400,-</a:t>
            </a:r>
          </a:p>
          <a:p>
            <a:pPr algn="r"/>
            <a:endParaRPr lang="nb-NO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764705" y="2699793"/>
            <a:ext cx="4968552" cy="5760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nb-NO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Håndballavslutning</a:t>
            </a:r>
            <a:endParaRPr lang="nb-NO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395536"/>
            <a:ext cx="1584176" cy="18482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Finanstilsynet">
      <a:dk1>
        <a:sysClr val="windowText" lastClr="000000"/>
      </a:dk1>
      <a:lt1>
        <a:sysClr val="window" lastClr="FFFFFF"/>
      </a:lt1>
      <a:dk2>
        <a:srgbClr val="006D66"/>
      </a:dk2>
      <a:lt2>
        <a:srgbClr val="72AFB6"/>
      </a:lt2>
      <a:accent1>
        <a:srgbClr val="000000"/>
      </a:accent1>
      <a:accent2>
        <a:srgbClr val="72AFB6"/>
      </a:accent2>
      <a:accent3>
        <a:srgbClr val="006D66"/>
      </a:accent3>
      <a:accent4>
        <a:srgbClr val="FAA844"/>
      </a:accent4>
      <a:accent5>
        <a:srgbClr val="46166B"/>
      </a:accent5>
      <a:accent6>
        <a:srgbClr val="00B2E2"/>
      </a:accent6>
      <a:hlink>
        <a:srgbClr val="FFF20F"/>
      </a:hlink>
      <a:folHlink>
        <a:srgbClr val="EC068D"/>
      </a:folHlink>
    </a:clrScheme>
    <a:fontScheme name="Office klassis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16</Words>
  <Application>Microsoft Office PowerPoint</Application>
  <PresentationFormat>On-screen Show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Blank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2016-04-20T12:56:12Z</dcterms:created>
  <dcterms:modified xsi:type="dcterms:W3CDTF">2016-05-09T12:22:57Z</dcterms:modified>
</cp:coreProperties>
</file>