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nb-NO" smtClean="0"/>
              <a:t>Dra bildet til plassholderen eller klikk ikonet for å legge til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September 17,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September 17,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 rot="19140000">
            <a:off x="731682" y="1501908"/>
            <a:ext cx="6345192" cy="1204306"/>
          </a:xfrm>
        </p:spPr>
        <p:txBody>
          <a:bodyPr/>
          <a:lstStyle/>
          <a:p>
            <a:r>
              <a:rPr lang="nb-NO" sz="4000" dirty="0" smtClean="0"/>
              <a:t>2015/16 sportslig sett</a:t>
            </a:r>
            <a:endParaRPr lang="nb-NO" sz="40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sz="1600" b="1" dirty="0" smtClean="0"/>
              <a:t>Planer for sesongen</a:t>
            </a:r>
            <a:endParaRPr lang="nb-NO" sz="1600" b="1" dirty="0"/>
          </a:p>
        </p:txBody>
      </p:sp>
    </p:spTree>
    <p:extLst>
      <p:ext uri="{BB962C8B-B14F-4D97-AF65-F5344CB8AC3E}">
        <p14:creationId xmlns:p14="http://schemas.microsoft.com/office/powerpoint/2010/main" val="28200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i="1" dirty="0" smtClean="0"/>
              <a:t>Fauske il - langrenn</a:t>
            </a:r>
            <a:endParaRPr lang="nb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22960" y="1100628"/>
            <a:ext cx="7692174" cy="3750847"/>
          </a:xfrm>
        </p:spPr>
        <p:txBody>
          <a:bodyPr>
            <a:noAutofit/>
          </a:bodyPr>
          <a:lstStyle/>
          <a:p>
            <a:r>
              <a:rPr lang="nb-NO" sz="2000" dirty="0" smtClean="0"/>
              <a:t>7 treningsgrupper planlagt;</a:t>
            </a:r>
          </a:p>
          <a:p>
            <a:endParaRPr lang="nb-NO" sz="2000" dirty="0" smtClean="0"/>
          </a:p>
          <a:p>
            <a:pPr>
              <a:buFont typeface="Arial"/>
              <a:buChar char="•"/>
            </a:pPr>
            <a:r>
              <a:rPr lang="nb-NO" sz="2000" dirty="0" err="1" smtClean="0"/>
              <a:t>Bhg</a:t>
            </a:r>
            <a:r>
              <a:rPr lang="nb-NO" sz="2000" dirty="0" smtClean="0"/>
              <a:t>-gruppa (4-5år) </a:t>
            </a:r>
          </a:p>
          <a:p>
            <a:pPr>
              <a:buFont typeface="Arial"/>
              <a:buChar char="•"/>
            </a:pPr>
            <a:r>
              <a:rPr lang="nb-NO" sz="2000" dirty="0" smtClean="0"/>
              <a:t>Skiskolen 1.-2.kl</a:t>
            </a:r>
          </a:p>
          <a:p>
            <a:pPr>
              <a:buFont typeface="Arial"/>
              <a:buChar char="•"/>
            </a:pPr>
            <a:r>
              <a:rPr lang="nb-NO" sz="2000" dirty="0" smtClean="0"/>
              <a:t>Skiskolen 3.-4.kl</a:t>
            </a:r>
          </a:p>
          <a:p>
            <a:pPr>
              <a:buFont typeface="Arial"/>
              <a:buChar char="•"/>
            </a:pPr>
            <a:r>
              <a:rPr lang="nb-NO" sz="2000" dirty="0" smtClean="0"/>
              <a:t>11-12 år</a:t>
            </a:r>
          </a:p>
          <a:p>
            <a:pPr>
              <a:buFont typeface="Arial"/>
              <a:buChar char="•"/>
            </a:pPr>
            <a:r>
              <a:rPr lang="nb-NO" sz="2000" dirty="0" smtClean="0"/>
              <a:t>13-16 år</a:t>
            </a:r>
          </a:p>
          <a:p>
            <a:pPr>
              <a:buFont typeface="Arial"/>
              <a:buChar char="•"/>
            </a:pPr>
            <a:r>
              <a:rPr lang="nb-NO" sz="2000" dirty="0" smtClean="0"/>
              <a:t>Junior</a:t>
            </a:r>
          </a:p>
          <a:p>
            <a:pPr>
              <a:buFont typeface="Arial"/>
              <a:buChar char="•"/>
            </a:pPr>
            <a:r>
              <a:rPr lang="nb-NO" sz="2000" dirty="0" smtClean="0"/>
              <a:t>Trim &amp; Mosjon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63979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i="1" dirty="0"/>
              <a:t>Fauske il - langrenn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22960" y="1100628"/>
            <a:ext cx="7741018" cy="3929929"/>
          </a:xfrm>
        </p:spPr>
        <p:txBody>
          <a:bodyPr>
            <a:noAutofit/>
          </a:bodyPr>
          <a:lstStyle/>
          <a:p>
            <a:r>
              <a:rPr lang="nb-NO" sz="2000" dirty="0" smtClean="0"/>
              <a:t>Felles oppmøte treninger i høst;</a:t>
            </a:r>
          </a:p>
          <a:p>
            <a:pPr lvl="1"/>
            <a:r>
              <a:rPr lang="nb-NO" sz="2000" dirty="0" smtClean="0"/>
              <a:t>Onsdager, fra 11år tom </a:t>
            </a:r>
            <a:r>
              <a:rPr lang="nb-NO" sz="2000" dirty="0" err="1" smtClean="0"/>
              <a:t>jr</a:t>
            </a:r>
            <a:r>
              <a:rPr lang="nb-NO" sz="2000" dirty="0" smtClean="0"/>
              <a:t> / Trim &amp; Mosjon</a:t>
            </a:r>
          </a:p>
          <a:p>
            <a:endParaRPr lang="nb-NO" sz="2000" dirty="0"/>
          </a:p>
          <a:p>
            <a:pPr>
              <a:buFont typeface="Arial"/>
              <a:buChar char="•"/>
            </a:pPr>
            <a:r>
              <a:rPr lang="nb-NO" sz="2000" dirty="0" smtClean="0"/>
              <a:t>Klubbsamling 2.-4.oktober – Jakobsbakken</a:t>
            </a:r>
          </a:p>
          <a:p>
            <a:pPr>
              <a:buFont typeface="Arial"/>
              <a:buChar char="•"/>
            </a:pPr>
            <a:r>
              <a:rPr lang="nb-NO" sz="2000" dirty="0" smtClean="0"/>
              <a:t>Klubbsamling snø aldersbestemt / skolesamling </a:t>
            </a:r>
            <a:r>
              <a:rPr lang="nb-NO" sz="2000" dirty="0" err="1" smtClean="0"/>
              <a:t>jr</a:t>
            </a:r>
            <a:endParaRPr lang="nb-NO" sz="2000" dirty="0" smtClean="0"/>
          </a:p>
          <a:p>
            <a:endParaRPr lang="nb-NO" sz="2000" dirty="0"/>
          </a:p>
          <a:p>
            <a:r>
              <a:rPr lang="nb-NO" sz="2000" dirty="0" smtClean="0"/>
              <a:t>Arrangement i klubben:</a:t>
            </a:r>
          </a:p>
          <a:p>
            <a:pPr lvl="1"/>
            <a:r>
              <a:rPr lang="nb-NO" sz="2000" dirty="0" smtClean="0"/>
              <a:t>Telenorkarusell (3 renn jan/ </a:t>
            </a:r>
            <a:r>
              <a:rPr lang="nb-NO" sz="2000" dirty="0" err="1" smtClean="0"/>
              <a:t>feb</a:t>
            </a:r>
            <a:r>
              <a:rPr lang="nb-NO" sz="2000" dirty="0" smtClean="0"/>
              <a:t>)</a:t>
            </a:r>
          </a:p>
          <a:p>
            <a:pPr lvl="1"/>
            <a:r>
              <a:rPr lang="nb-NO" sz="2000" dirty="0" smtClean="0"/>
              <a:t>Klubbmesterskap</a:t>
            </a:r>
          </a:p>
          <a:p>
            <a:pPr lvl="1"/>
            <a:r>
              <a:rPr lang="nb-NO" sz="2000" dirty="0" smtClean="0"/>
              <a:t>Hovedlandsrenn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92731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i="1" dirty="0"/>
              <a:t>Fauske il - langrenn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000" dirty="0" smtClean="0"/>
          </a:p>
          <a:p>
            <a:r>
              <a:rPr lang="nb-NO" sz="2000" dirty="0" smtClean="0"/>
              <a:t>Sportslig ansvarlig aldersbestemt; Cecilie R. Amundsen</a:t>
            </a:r>
          </a:p>
          <a:p>
            <a:r>
              <a:rPr lang="nb-NO" sz="2000" dirty="0" smtClean="0"/>
              <a:t>Sportslig ansvarlig junior; </a:t>
            </a:r>
          </a:p>
          <a:p>
            <a:endParaRPr lang="nb-NO" sz="2000" dirty="0"/>
          </a:p>
          <a:p>
            <a:r>
              <a:rPr lang="nb-NO" sz="2000" dirty="0" smtClean="0"/>
              <a:t>Spørsmål?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18635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nkler">
  <a:themeElements>
    <a:clrScheme name="Revolusj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Vinkler.thmx</Template>
  <TotalTime>16</TotalTime>
  <Words>98</Words>
  <Application>Microsoft Office PowerPoint</Application>
  <PresentationFormat>Skjermfremvisning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Vinkler</vt:lpstr>
      <vt:lpstr>2015/16 sportslig sett</vt:lpstr>
      <vt:lpstr>Fauske il - langrenn</vt:lpstr>
      <vt:lpstr>Fauske il - langrenn</vt:lpstr>
      <vt:lpstr>Fauske il - langrenn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2015/16 sportslig sett</dc:title>
  <dc:creator>Kristian Amundsen</dc:creator>
  <cp:lastModifiedBy>Astrid H Strand</cp:lastModifiedBy>
  <cp:revision>3</cp:revision>
  <dcterms:created xsi:type="dcterms:W3CDTF">2015-09-02T20:14:20Z</dcterms:created>
  <dcterms:modified xsi:type="dcterms:W3CDTF">2015-09-17T09:30:08Z</dcterms:modified>
</cp:coreProperties>
</file>